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1" r:id="rId2"/>
    <p:sldMasterId id="2147483681" r:id="rId3"/>
    <p:sldMasterId id="2147483691" r:id="rId4"/>
    <p:sldMasterId id="2147483701" r:id="rId5"/>
  </p:sldMasterIdLst>
  <p:notesMasterIdLst>
    <p:notesMasterId r:id="rId10"/>
  </p:notesMasterIdLst>
  <p:sldIdLst>
    <p:sldId id="283" r:id="rId6"/>
    <p:sldId id="288" r:id="rId7"/>
    <p:sldId id="289" r:id="rId8"/>
    <p:sldId id="29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62A923-9913-4B3C-8B53-9526AF37C265}" v="21" dt="2022-10-10T10:28:13.4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07" autoAdjust="0"/>
    <p:restoredTop sz="95811" autoAdjust="0"/>
  </p:normalViewPr>
  <p:slideViewPr>
    <p:cSldViewPr>
      <p:cViewPr varScale="1">
        <p:scale>
          <a:sx n="101" d="100"/>
          <a:sy n="101" d="100"/>
        </p:scale>
        <p:origin x="61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 Berre" userId="49eece2c-d53a-42f5-979c-b1da60b339a2" providerId="ADAL" clId="{4C62A923-9913-4B3C-8B53-9526AF37C265}"/>
    <pc:docChg chg="undo redo custSel addSld delSld modSld">
      <pc:chgData name="Christophe Berre" userId="49eece2c-d53a-42f5-979c-b1da60b339a2" providerId="ADAL" clId="{4C62A923-9913-4B3C-8B53-9526AF37C265}" dt="2022-10-19T13:09:57.900" v="12757" actId="20577"/>
      <pc:docMkLst>
        <pc:docMk/>
      </pc:docMkLst>
      <pc:sldChg chg="modSp mod">
        <pc:chgData name="Christophe Berre" userId="49eece2c-d53a-42f5-979c-b1da60b339a2" providerId="ADAL" clId="{4C62A923-9913-4B3C-8B53-9526AF37C265}" dt="2022-10-08T16:55:48.414" v="11637" actId="20577"/>
        <pc:sldMkLst>
          <pc:docMk/>
          <pc:sldMk cId="3375103177" sldId="283"/>
        </pc:sldMkLst>
        <pc:spChg chg="mod">
          <ac:chgData name="Christophe Berre" userId="49eece2c-d53a-42f5-979c-b1da60b339a2" providerId="ADAL" clId="{4C62A923-9913-4B3C-8B53-9526AF37C265}" dt="2022-10-07T17:30:55.079" v="9623" actId="20577"/>
          <ac:spMkLst>
            <pc:docMk/>
            <pc:sldMk cId="3375103177" sldId="283"/>
            <ac:spMk id="2" creationId="{99434670-57CC-480C-9ED6-0E1F11150A80}"/>
          </ac:spMkLst>
        </pc:spChg>
        <pc:spChg chg="mod">
          <ac:chgData name="Christophe Berre" userId="49eece2c-d53a-42f5-979c-b1da60b339a2" providerId="ADAL" clId="{4C62A923-9913-4B3C-8B53-9526AF37C265}" dt="2022-10-08T16:55:48.414" v="11637" actId="20577"/>
          <ac:spMkLst>
            <pc:docMk/>
            <pc:sldMk cId="3375103177" sldId="283"/>
            <ac:spMk id="3" creationId="{D974D6A5-08CC-445E-8B01-BF589CC540EC}"/>
          </ac:spMkLst>
        </pc:spChg>
      </pc:sldChg>
      <pc:sldChg chg="del">
        <pc:chgData name="Christophe Berre" userId="49eece2c-d53a-42f5-979c-b1da60b339a2" providerId="ADAL" clId="{4C62A923-9913-4B3C-8B53-9526AF37C265}" dt="2022-10-03T12:32:54.517" v="51" actId="47"/>
        <pc:sldMkLst>
          <pc:docMk/>
          <pc:sldMk cId="4085735149" sldId="287"/>
        </pc:sldMkLst>
      </pc:sldChg>
      <pc:sldChg chg="addSp delSp modSp mod modNotesTx">
        <pc:chgData name="Christophe Berre" userId="49eece2c-d53a-42f5-979c-b1da60b339a2" providerId="ADAL" clId="{4C62A923-9913-4B3C-8B53-9526AF37C265}" dt="2022-10-10T10:19:41.290" v="12323" actId="20577"/>
        <pc:sldMkLst>
          <pc:docMk/>
          <pc:sldMk cId="3661857987" sldId="288"/>
        </pc:sldMkLst>
        <pc:spChg chg="mod">
          <ac:chgData name="Christophe Berre" userId="49eece2c-d53a-42f5-979c-b1da60b339a2" providerId="ADAL" clId="{4C62A923-9913-4B3C-8B53-9526AF37C265}" dt="2022-10-07T16:04:13.981" v="6954" actId="6549"/>
          <ac:spMkLst>
            <pc:docMk/>
            <pc:sldMk cId="3661857987" sldId="288"/>
            <ac:spMk id="2" creationId="{FCFD65A9-0A19-41BC-BDB0-C543EB72FC7C}"/>
          </ac:spMkLst>
        </pc:spChg>
        <pc:spChg chg="del mod">
          <ac:chgData name="Christophe Berre" userId="49eece2c-d53a-42f5-979c-b1da60b339a2" providerId="ADAL" clId="{4C62A923-9913-4B3C-8B53-9526AF37C265}" dt="2022-10-03T12:32:47.854" v="36" actId="478"/>
          <ac:spMkLst>
            <pc:docMk/>
            <pc:sldMk cId="3661857987" sldId="288"/>
            <ac:spMk id="6" creationId="{0E9CA7D7-DDC3-4815-95BE-4FEF89F68CA1}"/>
          </ac:spMkLst>
        </pc:spChg>
        <pc:spChg chg="add mod">
          <ac:chgData name="Christophe Berre" userId="49eece2c-d53a-42f5-979c-b1da60b339a2" providerId="ADAL" clId="{4C62A923-9913-4B3C-8B53-9526AF37C265}" dt="2022-10-10T10:19:41.290" v="12323" actId="20577"/>
          <ac:spMkLst>
            <pc:docMk/>
            <pc:sldMk cId="3661857987" sldId="288"/>
            <ac:spMk id="7" creationId="{7357C5C3-E961-43BF-AC86-CA66202375EA}"/>
          </ac:spMkLst>
        </pc:spChg>
        <pc:picChg chg="del">
          <ac:chgData name="Christophe Berre" userId="49eece2c-d53a-42f5-979c-b1da60b339a2" providerId="ADAL" clId="{4C62A923-9913-4B3C-8B53-9526AF37C265}" dt="2022-10-03T12:32:48.744" v="37" actId="478"/>
          <ac:picMkLst>
            <pc:docMk/>
            <pc:sldMk cId="3661857987" sldId="288"/>
            <ac:picMk id="5" creationId="{20C5D826-81BE-41D8-9F5B-EBE890ED2CA9}"/>
          </ac:picMkLst>
        </pc:picChg>
      </pc:sldChg>
      <pc:sldChg chg="modSp new del mod">
        <pc:chgData name="Christophe Berre" userId="49eece2c-d53a-42f5-979c-b1da60b339a2" providerId="ADAL" clId="{4C62A923-9913-4B3C-8B53-9526AF37C265}" dt="2022-10-07T14:28:20.848" v="1991" actId="47"/>
        <pc:sldMkLst>
          <pc:docMk/>
          <pc:sldMk cId="2077706869" sldId="289"/>
        </pc:sldMkLst>
        <pc:spChg chg="mod">
          <ac:chgData name="Christophe Berre" userId="49eece2c-d53a-42f5-979c-b1da60b339a2" providerId="ADAL" clId="{4C62A923-9913-4B3C-8B53-9526AF37C265}" dt="2022-10-03T14:28:06.859" v="959" actId="20577"/>
          <ac:spMkLst>
            <pc:docMk/>
            <pc:sldMk cId="2077706869" sldId="289"/>
            <ac:spMk id="2" creationId="{C746D3BF-1833-494B-824A-D6E20ED1BEA4}"/>
          </ac:spMkLst>
        </pc:spChg>
        <pc:spChg chg="mod">
          <ac:chgData name="Christophe Berre" userId="49eece2c-d53a-42f5-979c-b1da60b339a2" providerId="ADAL" clId="{4C62A923-9913-4B3C-8B53-9526AF37C265}" dt="2022-10-03T14:42:45.048" v="1211" actId="20577"/>
          <ac:spMkLst>
            <pc:docMk/>
            <pc:sldMk cId="2077706869" sldId="289"/>
            <ac:spMk id="3" creationId="{7C0D567F-F41C-47F7-8B4E-6C572603E8EA}"/>
          </ac:spMkLst>
        </pc:spChg>
      </pc:sldChg>
      <pc:sldChg chg="modSp new mod">
        <pc:chgData name="Christophe Berre" userId="49eece2c-d53a-42f5-979c-b1da60b339a2" providerId="ADAL" clId="{4C62A923-9913-4B3C-8B53-9526AF37C265}" dt="2022-10-10T10:26:44.643" v="12638" actId="6549"/>
        <pc:sldMkLst>
          <pc:docMk/>
          <pc:sldMk cId="3231231226" sldId="289"/>
        </pc:sldMkLst>
        <pc:spChg chg="mod">
          <ac:chgData name="Christophe Berre" userId="49eece2c-d53a-42f5-979c-b1da60b339a2" providerId="ADAL" clId="{4C62A923-9913-4B3C-8B53-9526AF37C265}" dt="2022-10-08T16:36:55.009" v="10956" actId="20577"/>
          <ac:spMkLst>
            <pc:docMk/>
            <pc:sldMk cId="3231231226" sldId="289"/>
            <ac:spMk id="2" creationId="{5B96B5D5-6855-4BF2-9EAB-A4DC4D6BF06A}"/>
          </ac:spMkLst>
        </pc:spChg>
        <pc:spChg chg="mod">
          <ac:chgData name="Christophe Berre" userId="49eece2c-d53a-42f5-979c-b1da60b339a2" providerId="ADAL" clId="{4C62A923-9913-4B3C-8B53-9526AF37C265}" dt="2022-10-10T10:26:44.643" v="12638" actId="6549"/>
          <ac:spMkLst>
            <pc:docMk/>
            <pc:sldMk cId="3231231226" sldId="289"/>
            <ac:spMk id="3" creationId="{F10542EA-5692-48A9-8013-739A0022A9ED}"/>
          </ac:spMkLst>
        </pc:spChg>
      </pc:sldChg>
      <pc:sldChg chg="del">
        <pc:chgData name="Christophe Berre" userId="49eece2c-d53a-42f5-979c-b1da60b339a2" providerId="ADAL" clId="{4C62A923-9913-4B3C-8B53-9526AF37C265}" dt="2022-10-03T12:32:51.809" v="38" actId="47"/>
        <pc:sldMkLst>
          <pc:docMk/>
          <pc:sldMk cId="3777589622" sldId="289"/>
        </pc:sldMkLst>
      </pc:sldChg>
      <pc:sldChg chg="modSp new mod">
        <pc:chgData name="Christophe Berre" userId="49eece2c-d53a-42f5-979c-b1da60b339a2" providerId="ADAL" clId="{4C62A923-9913-4B3C-8B53-9526AF37C265}" dt="2022-10-19T13:09:57.900" v="12757" actId="20577"/>
        <pc:sldMkLst>
          <pc:docMk/>
          <pc:sldMk cId="2217902906" sldId="290"/>
        </pc:sldMkLst>
        <pc:spChg chg="mod">
          <ac:chgData name="Christophe Berre" userId="49eece2c-d53a-42f5-979c-b1da60b339a2" providerId="ADAL" clId="{4C62A923-9913-4B3C-8B53-9526AF37C265}" dt="2022-10-07T17:27:37.128" v="9540" actId="20577"/>
          <ac:spMkLst>
            <pc:docMk/>
            <pc:sldMk cId="2217902906" sldId="290"/>
            <ac:spMk id="2" creationId="{6BB1D9AD-FF1D-4DB5-9073-74D84DE04635}"/>
          </ac:spMkLst>
        </pc:spChg>
        <pc:spChg chg="mod">
          <ac:chgData name="Christophe Berre" userId="49eece2c-d53a-42f5-979c-b1da60b339a2" providerId="ADAL" clId="{4C62A923-9913-4B3C-8B53-9526AF37C265}" dt="2022-10-19T13:09:57.900" v="12757" actId="20577"/>
          <ac:spMkLst>
            <pc:docMk/>
            <pc:sldMk cId="2217902906" sldId="290"/>
            <ac:spMk id="3" creationId="{4BCB55FF-289F-4F44-92E5-59D0D63FB9FA}"/>
          </ac:spMkLst>
        </pc:spChg>
      </pc:sldChg>
      <pc:sldChg chg="modSp new del mod">
        <pc:chgData name="Christophe Berre" userId="49eece2c-d53a-42f5-979c-b1da60b339a2" providerId="ADAL" clId="{4C62A923-9913-4B3C-8B53-9526AF37C265}" dt="2022-10-07T14:25:46.852" v="1710" actId="2696"/>
        <pc:sldMkLst>
          <pc:docMk/>
          <pc:sldMk cId="2781690742" sldId="290"/>
        </pc:sldMkLst>
        <pc:spChg chg="mod">
          <ac:chgData name="Christophe Berre" userId="49eece2c-d53a-42f5-979c-b1da60b339a2" providerId="ADAL" clId="{4C62A923-9913-4B3C-8B53-9526AF37C265}" dt="2022-10-06T09:40:24.568" v="1659" actId="27636"/>
          <ac:spMkLst>
            <pc:docMk/>
            <pc:sldMk cId="2781690742" sldId="290"/>
            <ac:spMk id="2" creationId="{C0285DA2-8A42-4B6D-B0EF-6F8044DF9C50}"/>
          </ac:spMkLst>
        </pc:spChg>
        <pc:spChg chg="mod">
          <ac:chgData name="Christophe Berre" userId="49eece2c-d53a-42f5-979c-b1da60b339a2" providerId="ADAL" clId="{4C62A923-9913-4B3C-8B53-9526AF37C265}" dt="2022-10-06T09:40:31.841" v="1661" actId="14100"/>
          <ac:spMkLst>
            <pc:docMk/>
            <pc:sldMk cId="2781690742" sldId="290"/>
            <ac:spMk id="3" creationId="{9238329F-FCD2-47E5-B67B-01623EE70B33}"/>
          </ac:spMkLst>
        </pc:spChg>
      </pc:sldChg>
      <pc:sldChg chg="modSp new del mod">
        <pc:chgData name="Christophe Berre" userId="49eece2c-d53a-42f5-979c-b1da60b339a2" providerId="ADAL" clId="{4C62A923-9913-4B3C-8B53-9526AF37C265}" dt="2022-10-03T14:30:59.035" v="995" actId="47"/>
        <pc:sldMkLst>
          <pc:docMk/>
          <pc:sldMk cId="3137007559" sldId="290"/>
        </pc:sldMkLst>
        <pc:spChg chg="mod">
          <ac:chgData name="Christophe Berre" userId="49eece2c-d53a-42f5-979c-b1da60b339a2" providerId="ADAL" clId="{4C62A923-9913-4B3C-8B53-9526AF37C265}" dt="2022-10-03T12:38:44.119" v="93" actId="20577"/>
          <ac:spMkLst>
            <pc:docMk/>
            <pc:sldMk cId="3137007559" sldId="290"/>
            <ac:spMk id="2" creationId="{CE0F6E29-049F-48E5-984D-1BD07D69D60F}"/>
          </ac:spMkLst>
        </pc:spChg>
      </pc:sldChg>
      <pc:sldChg chg="modSp new del mod">
        <pc:chgData name="Christophe Berre" userId="49eece2c-d53a-42f5-979c-b1da60b339a2" providerId="ADAL" clId="{4C62A923-9913-4B3C-8B53-9526AF37C265}" dt="2022-10-03T14:31:01.429" v="996" actId="47"/>
        <pc:sldMkLst>
          <pc:docMk/>
          <pc:sldMk cId="1496054770" sldId="291"/>
        </pc:sldMkLst>
        <pc:spChg chg="mod">
          <ac:chgData name="Christophe Berre" userId="49eece2c-d53a-42f5-979c-b1da60b339a2" providerId="ADAL" clId="{4C62A923-9913-4B3C-8B53-9526AF37C265}" dt="2022-10-03T14:19:11.760" v="114" actId="20577"/>
          <ac:spMkLst>
            <pc:docMk/>
            <pc:sldMk cId="1496054770" sldId="291"/>
            <ac:spMk id="2" creationId="{1A8EFED8-CBDB-488C-95BF-0E684D19BF35}"/>
          </ac:spMkLst>
        </pc:spChg>
        <pc:spChg chg="mod">
          <ac:chgData name="Christophe Berre" userId="49eece2c-d53a-42f5-979c-b1da60b339a2" providerId="ADAL" clId="{4C62A923-9913-4B3C-8B53-9526AF37C265}" dt="2022-10-03T14:24:03.987" v="811" actId="21"/>
          <ac:spMkLst>
            <pc:docMk/>
            <pc:sldMk cId="1496054770" sldId="291"/>
            <ac:spMk id="3" creationId="{C93683FC-05B0-4F6C-AD01-ED2341FE5704}"/>
          </ac:spMkLst>
        </pc:spChg>
      </pc:sldChg>
      <pc:sldChg chg="del">
        <pc:chgData name="Christophe Berre" userId="49eece2c-d53a-42f5-979c-b1da60b339a2" providerId="ADAL" clId="{4C62A923-9913-4B3C-8B53-9526AF37C265}" dt="2022-10-03T12:32:53.523" v="46" actId="47"/>
        <pc:sldMkLst>
          <pc:docMk/>
          <pc:sldMk cId="2550803387" sldId="291"/>
        </pc:sldMkLst>
      </pc:sldChg>
      <pc:sldChg chg="del">
        <pc:chgData name="Christophe Berre" userId="49eece2c-d53a-42f5-979c-b1da60b339a2" providerId="ADAL" clId="{4C62A923-9913-4B3C-8B53-9526AF37C265}" dt="2022-10-03T12:32:52.959" v="43" actId="47"/>
        <pc:sldMkLst>
          <pc:docMk/>
          <pc:sldMk cId="192251594" sldId="292"/>
        </pc:sldMkLst>
      </pc:sldChg>
      <pc:sldChg chg="del">
        <pc:chgData name="Christophe Berre" userId="49eece2c-d53a-42f5-979c-b1da60b339a2" providerId="ADAL" clId="{4C62A923-9913-4B3C-8B53-9526AF37C265}" dt="2022-10-03T12:32:53.159" v="44" actId="47"/>
        <pc:sldMkLst>
          <pc:docMk/>
          <pc:sldMk cId="168270837" sldId="293"/>
        </pc:sldMkLst>
      </pc:sldChg>
      <pc:sldChg chg="del">
        <pc:chgData name="Christophe Berre" userId="49eece2c-d53a-42f5-979c-b1da60b339a2" providerId="ADAL" clId="{4C62A923-9913-4B3C-8B53-9526AF37C265}" dt="2022-10-03T12:32:55.235" v="53" actId="47"/>
        <pc:sldMkLst>
          <pc:docMk/>
          <pc:sldMk cId="328721516" sldId="294"/>
        </pc:sldMkLst>
      </pc:sldChg>
      <pc:sldChg chg="del">
        <pc:chgData name="Christophe Berre" userId="49eece2c-d53a-42f5-979c-b1da60b339a2" providerId="ADAL" clId="{4C62A923-9913-4B3C-8B53-9526AF37C265}" dt="2022-10-03T12:32:53.313" v="45" actId="47"/>
        <pc:sldMkLst>
          <pc:docMk/>
          <pc:sldMk cId="1940046612" sldId="295"/>
        </pc:sldMkLst>
      </pc:sldChg>
      <pc:sldChg chg="del">
        <pc:chgData name="Christophe Berre" userId="49eece2c-d53a-42f5-979c-b1da60b339a2" providerId="ADAL" clId="{4C62A923-9913-4B3C-8B53-9526AF37C265}" dt="2022-10-03T12:32:54.131" v="49" actId="47"/>
        <pc:sldMkLst>
          <pc:docMk/>
          <pc:sldMk cId="1625860034" sldId="296"/>
        </pc:sldMkLst>
      </pc:sldChg>
      <pc:sldChg chg="del">
        <pc:chgData name="Christophe Berre" userId="49eece2c-d53a-42f5-979c-b1da60b339a2" providerId="ADAL" clId="{4C62A923-9913-4B3C-8B53-9526AF37C265}" dt="2022-10-03T12:32:54.316" v="50" actId="47"/>
        <pc:sldMkLst>
          <pc:docMk/>
          <pc:sldMk cId="3722830342" sldId="297"/>
        </pc:sldMkLst>
      </pc:sldChg>
      <pc:sldChg chg="del">
        <pc:chgData name="Christophe Berre" userId="49eece2c-d53a-42f5-979c-b1da60b339a2" providerId="ADAL" clId="{4C62A923-9913-4B3C-8B53-9526AF37C265}" dt="2022-10-03T12:32:52.774" v="42" actId="47"/>
        <pc:sldMkLst>
          <pc:docMk/>
          <pc:sldMk cId="3721721311" sldId="298"/>
        </pc:sldMkLst>
      </pc:sldChg>
      <pc:sldChg chg="del">
        <pc:chgData name="Christophe Berre" userId="49eece2c-d53a-42f5-979c-b1da60b339a2" providerId="ADAL" clId="{4C62A923-9913-4B3C-8B53-9526AF37C265}" dt="2022-10-03T12:32:51.994" v="39" actId="47"/>
        <pc:sldMkLst>
          <pc:docMk/>
          <pc:sldMk cId="2908664202" sldId="299"/>
        </pc:sldMkLst>
      </pc:sldChg>
      <pc:sldChg chg="del">
        <pc:chgData name="Christophe Berre" userId="49eece2c-d53a-42f5-979c-b1da60b339a2" providerId="ADAL" clId="{4C62A923-9913-4B3C-8B53-9526AF37C265}" dt="2022-10-03T12:32:52.125" v="40" actId="47"/>
        <pc:sldMkLst>
          <pc:docMk/>
          <pc:sldMk cId="2581752666" sldId="300"/>
        </pc:sldMkLst>
      </pc:sldChg>
      <pc:sldChg chg="del">
        <pc:chgData name="Christophe Berre" userId="49eece2c-d53a-42f5-979c-b1da60b339a2" providerId="ADAL" clId="{4C62A923-9913-4B3C-8B53-9526AF37C265}" dt="2022-10-03T12:32:35.867" v="24" actId="47"/>
        <pc:sldMkLst>
          <pc:docMk/>
          <pc:sldMk cId="1110439817" sldId="301"/>
        </pc:sldMkLst>
      </pc:sldChg>
      <pc:sldChg chg="del">
        <pc:chgData name="Christophe Berre" userId="49eece2c-d53a-42f5-979c-b1da60b339a2" providerId="ADAL" clId="{4C62A923-9913-4B3C-8B53-9526AF37C265}" dt="2022-10-03T12:32:52.310" v="41" actId="47"/>
        <pc:sldMkLst>
          <pc:docMk/>
          <pc:sldMk cId="1297348988" sldId="302"/>
        </pc:sldMkLst>
      </pc:sldChg>
      <pc:sldChg chg="del">
        <pc:chgData name="Christophe Berre" userId="49eece2c-d53a-42f5-979c-b1da60b339a2" providerId="ADAL" clId="{4C62A923-9913-4B3C-8B53-9526AF37C265}" dt="2022-10-03T12:32:53.745" v="47" actId="47"/>
        <pc:sldMkLst>
          <pc:docMk/>
          <pc:sldMk cId="469222798" sldId="303"/>
        </pc:sldMkLst>
      </pc:sldChg>
      <pc:sldChg chg="del">
        <pc:chgData name="Christophe Berre" userId="49eece2c-d53a-42f5-979c-b1da60b339a2" providerId="ADAL" clId="{4C62A923-9913-4B3C-8B53-9526AF37C265}" dt="2022-10-03T12:32:53.931" v="48" actId="47"/>
        <pc:sldMkLst>
          <pc:docMk/>
          <pc:sldMk cId="2700432707" sldId="304"/>
        </pc:sldMkLst>
      </pc:sldChg>
      <pc:sldChg chg="del">
        <pc:chgData name="Christophe Berre" userId="49eece2c-d53a-42f5-979c-b1da60b339a2" providerId="ADAL" clId="{4C62A923-9913-4B3C-8B53-9526AF37C265}" dt="2022-10-03T12:32:54.733" v="52" actId="47"/>
        <pc:sldMkLst>
          <pc:docMk/>
          <pc:sldMk cId="4137496867" sldId="30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C62616-2AF1-43C0-B1F0-7BF301D4540B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4BDDFE-F0F9-46EE-956D-C74C5419B0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265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4BDDFE-F0F9-46EE-956D-C74C5419B05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107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- Te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19050" y="0"/>
            <a:ext cx="9163050" cy="68770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874800" y="1828800"/>
            <a:ext cx="7394400" cy="1857600"/>
          </a:xfrm>
        </p:spPr>
        <p:txBody>
          <a:bodyPr anchor="t">
            <a:normAutofit/>
          </a:bodyPr>
          <a:lstStyle>
            <a:lvl1pPr algn="l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874800" y="3780000"/>
            <a:ext cx="7394400" cy="9445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34" y="475200"/>
            <a:ext cx="1980000" cy="402024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694800" y="1652400"/>
            <a:ext cx="7754400" cy="32544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17239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- Lim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4800" y="1828800"/>
            <a:ext cx="7394400" cy="1857600"/>
          </a:xfrm>
        </p:spPr>
        <p:txBody>
          <a:bodyPr anchor="t">
            <a:normAutofit/>
          </a:bodyPr>
          <a:lstStyle>
            <a:lvl1pPr algn="l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4800" y="3780000"/>
            <a:ext cx="7394400" cy="9445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34" y="475200"/>
            <a:ext cx="1980000" cy="402024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694800" y="1652400"/>
            <a:ext cx="7754400" cy="32544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1636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Divider - Li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800" y="2193930"/>
            <a:ext cx="7394400" cy="1494000"/>
          </a:xfrm>
        </p:spPr>
        <p:txBody>
          <a:bodyPr anchor="t">
            <a:normAutofit/>
          </a:bodyPr>
          <a:lstStyle>
            <a:lvl1pPr>
              <a:defRPr sz="4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4800" y="3780000"/>
            <a:ext cx="7394400" cy="943200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4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694800" y="2011731"/>
            <a:ext cx="7754400" cy="2893668"/>
          </a:xfrm>
          <a:prstGeom prst="rect">
            <a:avLst/>
          </a:prstGeom>
          <a:noFill/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2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4" y="353565"/>
            <a:ext cx="2479934" cy="50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860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Li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fld id="{E8D117DE-E405-4DE1-9361-D101FB38D0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8060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- Li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5324" y="2286000"/>
            <a:ext cx="3819526" cy="3988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286000"/>
            <a:ext cx="3819526" cy="3988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fld id="{E8D117DE-E405-4DE1-9361-D101FB38D0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1572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(thirds left) - Li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5324" y="2286000"/>
            <a:ext cx="2584800" cy="3988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3016" y="2286000"/>
            <a:ext cx="5055660" cy="3988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fld id="{E8D117DE-E405-4DE1-9361-D101FB38D0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9092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(thirds right) - Li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5324" y="2286000"/>
            <a:ext cx="5054400" cy="3988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5283" y="2286000"/>
            <a:ext cx="2583393" cy="3988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fld id="{E8D117DE-E405-4DE1-9361-D101FB38D0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3763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-Out - Li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5600" y="1443600"/>
            <a:ext cx="7200000" cy="3661200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fld id="{E8D117DE-E405-4DE1-9361-D101FB38D02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Rectangle 3"/>
          <p:cNvSpPr/>
          <p:nvPr userDrawn="1"/>
        </p:nvSpPr>
        <p:spPr>
          <a:xfrm>
            <a:off x="695324" y="1155701"/>
            <a:ext cx="7753352" cy="4248000"/>
          </a:xfrm>
          <a:prstGeom prst="rect">
            <a:avLst/>
          </a:prstGeom>
          <a:noFill/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9732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- Li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fld id="{E8D117DE-E405-4DE1-9361-D101FB38D0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58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 Li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fld id="{E8D117DE-E405-4DE1-9361-D101FB38D0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7953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34" y="475200"/>
            <a:ext cx="1980000" cy="402024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-19050" y="0"/>
            <a:ext cx="916305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874800" y="1828800"/>
            <a:ext cx="7394400" cy="1857600"/>
          </a:xfrm>
        </p:spPr>
        <p:txBody>
          <a:bodyPr anchor="t">
            <a:normAutofit/>
          </a:bodyPr>
          <a:lstStyle>
            <a:lvl1pPr algn="l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874800" y="3780000"/>
            <a:ext cx="7394400" cy="9445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34" y="475200"/>
            <a:ext cx="1980000" cy="402024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694800" y="1652400"/>
            <a:ext cx="7754400" cy="32544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34283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Divider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800" y="2193930"/>
            <a:ext cx="7394400" cy="1494000"/>
          </a:xfrm>
        </p:spPr>
        <p:txBody>
          <a:bodyPr anchor="t">
            <a:normAutofit/>
          </a:bodyPr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4800" y="3780000"/>
            <a:ext cx="7394400" cy="9432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694800" y="2011731"/>
            <a:ext cx="7754400" cy="2893668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2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4" y="357758"/>
            <a:ext cx="2479934" cy="50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3697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Divider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800" y="2193930"/>
            <a:ext cx="7394400" cy="1494000"/>
          </a:xfrm>
        </p:spPr>
        <p:txBody>
          <a:bodyPr anchor="t">
            <a:normAutofit/>
          </a:bodyPr>
          <a:lstStyle>
            <a:lvl1pPr>
              <a:defRPr sz="40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4800" y="3780000"/>
            <a:ext cx="7394400" cy="943200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694800" y="2011731"/>
            <a:ext cx="7754400" cy="2893668"/>
          </a:xfrm>
          <a:prstGeom prst="rect">
            <a:avLst/>
          </a:prstGeom>
          <a:noFill/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2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4" y="433958"/>
            <a:ext cx="2479934" cy="50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1334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E8D117DE-E405-4DE1-9361-D101FB38D0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58478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5324" y="2286000"/>
            <a:ext cx="3819526" cy="3988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286000"/>
            <a:ext cx="3819526" cy="3988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E8D117DE-E405-4DE1-9361-D101FB38D0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4912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(thirds left)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5324" y="2286000"/>
            <a:ext cx="2584800" cy="3988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3016" y="2286000"/>
            <a:ext cx="5055660" cy="3988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E8D117DE-E405-4DE1-9361-D101FB38D0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6084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(thirds right)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5324" y="2286000"/>
            <a:ext cx="5054400" cy="3988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5283" y="2286000"/>
            <a:ext cx="2583393" cy="3988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E8D117DE-E405-4DE1-9361-D101FB38D0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9292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-Out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5600" y="1443600"/>
            <a:ext cx="7200000" cy="3661200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E8D117DE-E405-4DE1-9361-D101FB38D02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Rectangle 3"/>
          <p:cNvSpPr/>
          <p:nvPr userDrawn="1"/>
        </p:nvSpPr>
        <p:spPr>
          <a:xfrm>
            <a:off x="695324" y="1155701"/>
            <a:ext cx="7753352" cy="4248000"/>
          </a:xfrm>
          <a:prstGeom prst="rect">
            <a:avLst/>
          </a:prstGeom>
          <a:noFill/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1228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E8D117DE-E405-4DE1-9361-D101FB38D0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8257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E8D117DE-E405-4DE1-9361-D101FB38D0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1644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Pi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-19050" y="0"/>
            <a:ext cx="9163050" cy="70675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874800" y="1828800"/>
            <a:ext cx="7394400" cy="1857600"/>
          </a:xfrm>
        </p:spPr>
        <p:txBody>
          <a:bodyPr anchor="t">
            <a:normAutofit/>
          </a:bodyPr>
          <a:lstStyle>
            <a:lvl1pPr algn="l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874800" y="3780000"/>
            <a:ext cx="7394400" cy="9445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34" y="475200"/>
            <a:ext cx="1980000" cy="402024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694800" y="1652400"/>
            <a:ext cx="7754400" cy="32544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279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Divider -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800" y="2193930"/>
            <a:ext cx="7394400" cy="1494000"/>
          </a:xfrm>
        </p:spPr>
        <p:txBody>
          <a:bodyPr anchor="t">
            <a:normAutofit/>
          </a:bodyPr>
          <a:lstStyle>
            <a:lvl1pPr>
              <a:defRPr sz="40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4800" y="3780000"/>
            <a:ext cx="7394400" cy="943200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694800" y="2011731"/>
            <a:ext cx="7754400" cy="2893668"/>
          </a:xfrm>
          <a:prstGeom prst="rect">
            <a:avLst/>
          </a:prstGeom>
          <a:noFill/>
          <a:ln w="254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2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4" y="376808"/>
            <a:ext cx="2479934" cy="50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97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972F9A-702E-490D-9E15-084BC5DAD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682510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E8D117DE-E405-4DE1-9361-D101FB38D0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4440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-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5324" y="2286000"/>
            <a:ext cx="3819526" cy="3988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286000"/>
            <a:ext cx="3819526" cy="3988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E8D117DE-E405-4DE1-9361-D101FB38D0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40147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(thirds left) -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5324" y="2286000"/>
            <a:ext cx="2584800" cy="3988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3016" y="2286000"/>
            <a:ext cx="5055660" cy="3988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E8D117DE-E405-4DE1-9361-D101FB38D0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5123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(thirds right) -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5324" y="2286000"/>
            <a:ext cx="5054400" cy="3988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5283" y="2286000"/>
            <a:ext cx="2583393" cy="3988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E8D117DE-E405-4DE1-9361-D101FB38D0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40935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-Out -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5600" y="1443600"/>
            <a:ext cx="7200000" cy="3661200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E8D117DE-E405-4DE1-9361-D101FB38D02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Rectangle 3"/>
          <p:cNvSpPr/>
          <p:nvPr userDrawn="1"/>
        </p:nvSpPr>
        <p:spPr>
          <a:xfrm>
            <a:off x="695324" y="1155701"/>
            <a:ext cx="7753352" cy="4248000"/>
          </a:xfrm>
          <a:prstGeom prst="rect">
            <a:avLst/>
          </a:prstGeom>
          <a:noFill/>
          <a:ln w="254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15102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-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E8D117DE-E405-4DE1-9361-D101FB38D0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07637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E8D117DE-E405-4DE1-9361-D101FB38D0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8001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-19050" y="0"/>
            <a:ext cx="916305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874800" y="1828800"/>
            <a:ext cx="7394400" cy="1857600"/>
          </a:xfrm>
        </p:spPr>
        <p:txBody>
          <a:bodyPr anchor="t">
            <a:normAutofit/>
          </a:bodyPr>
          <a:lstStyle>
            <a:lvl1pPr algn="l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874800" y="3780000"/>
            <a:ext cx="7394400" cy="9445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34" y="475200"/>
            <a:ext cx="1980000" cy="402024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694800" y="1652400"/>
            <a:ext cx="7754400" cy="32544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2063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Divider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800" y="2193930"/>
            <a:ext cx="7394400" cy="1494000"/>
          </a:xfrm>
        </p:spPr>
        <p:txBody>
          <a:bodyPr anchor="t">
            <a:normAutofit/>
          </a:bodyPr>
          <a:lstStyle>
            <a:lvl1pPr>
              <a:defRPr sz="4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4800" y="3780000"/>
            <a:ext cx="7394400" cy="943200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5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694800" y="2011731"/>
            <a:ext cx="7754400" cy="2893668"/>
          </a:xfrm>
          <a:prstGeom prst="rect">
            <a:avLst/>
          </a:prstGeom>
          <a:noFill/>
          <a:ln w="254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2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4" y="319658"/>
            <a:ext cx="2479934" cy="50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28302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E8D117DE-E405-4DE1-9361-D101FB38D0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249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5324" y="2286000"/>
            <a:ext cx="3819526" cy="3988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286000"/>
            <a:ext cx="3819526" cy="3988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972F9A-702E-490D-9E15-084BC5DAD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67503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5324" y="2286000"/>
            <a:ext cx="3819526" cy="3988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286000"/>
            <a:ext cx="3819526" cy="3988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E8D117DE-E405-4DE1-9361-D101FB38D0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75748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(thirds left)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5324" y="2286000"/>
            <a:ext cx="2584800" cy="3988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3016" y="2286000"/>
            <a:ext cx="5055660" cy="3988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E8D117DE-E405-4DE1-9361-D101FB38D0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77181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(thirds right)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5324" y="2286000"/>
            <a:ext cx="5054400" cy="3988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5283" y="2286000"/>
            <a:ext cx="2583393" cy="3988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E8D117DE-E405-4DE1-9361-D101FB38D0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98327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-Out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5600" y="1443600"/>
            <a:ext cx="7200000" cy="3661200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E8D117DE-E405-4DE1-9361-D101FB38D02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Rectangle 3"/>
          <p:cNvSpPr/>
          <p:nvPr userDrawn="1"/>
        </p:nvSpPr>
        <p:spPr>
          <a:xfrm>
            <a:off x="695324" y="1155701"/>
            <a:ext cx="7753352" cy="4248000"/>
          </a:xfrm>
          <a:prstGeom prst="rect">
            <a:avLst/>
          </a:prstGeom>
          <a:noFill/>
          <a:ln w="254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77484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E8D117DE-E405-4DE1-9361-D101FB38D0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83525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E8D117DE-E405-4DE1-9361-D101FB38D0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39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(thirds left)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5324" y="2286000"/>
            <a:ext cx="2584800" cy="3988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3016" y="2286000"/>
            <a:ext cx="5055660" cy="3988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972F9A-702E-490D-9E15-084BC5DAD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219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(thirds right)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5324" y="2286000"/>
            <a:ext cx="5054400" cy="3988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5283" y="2286000"/>
            <a:ext cx="2583393" cy="3988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972F9A-702E-490D-9E15-084BC5DAD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7969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ll-Out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5600" y="1443600"/>
            <a:ext cx="7200000" cy="3661200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972F9A-702E-490D-9E15-084BC5DADF78}" type="slidenum">
              <a:rPr lang="en-GB" smtClean="0"/>
              <a:t>‹#›</a:t>
            </a:fld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695324" y="1155701"/>
            <a:ext cx="7753352" cy="4248000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857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972F9A-702E-490D-9E15-084BC5DAD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32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972F9A-702E-490D-9E15-084BC5DAD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144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32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image" Target="../media/image6.png"/><Relationship Id="rId5" Type="http://schemas.openxmlformats.org/officeDocument/2006/relationships/slideLayout" Target="../slideLayouts/slideLayout41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5325" y="1155701"/>
            <a:ext cx="7753351" cy="9778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5325" y="2286000"/>
            <a:ext cx="7753351" cy="3987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95324" y="6519333"/>
            <a:ext cx="6810375" cy="2021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64450" y="6519333"/>
            <a:ext cx="784226" cy="2021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1972F9A-702E-490D-9E15-084BC5DADF78}" type="slidenum">
              <a:rPr lang="en-GB" smtClean="0"/>
              <a:t>‹#›</a:t>
            </a:fld>
            <a:endParaRPr lang="en-GB"/>
          </a:p>
        </p:txBody>
      </p:sp>
      <p:cxnSp>
        <p:nvCxnSpPr>
          <p:cNvPr id="18" name="Straight Connector 17"/>
          <p:cNvCxnSpPr/>
          <p:nvPr/>
        </p:nvCxnSpPr>
        <p:spPr>
          <a:xfrm>
            <a:off x="695324" y="6441997"/>
            <a:ext cx="7753352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4" y="357758"/>
            <a:ext cx="2479934" cy="50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555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68000" indent="-216000" algn="l" defTabSz="914400" rtl="0" eaLnBrk="1" latinLnBrk="0" hangingPunct="1">
        <a:lnSpc>
          <a:spcPct val="90000"/>
        </a:lnSpc>
        <a:spcBef>
          <a:spcPts val="4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20000" indent="-216000" algn="l" defTabSz="914400" rtl="0" eaLnBrk="1" latinLnBrk="0" hangingPunct="1">
        <a:lnSpc>
          <a:spcPct val="90000"/>
        </a:lnSpc>
        <a:spcBef>
          <a:spcPts val="3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72000" indent="-216000" algn="l" defTabSz="914400" rtl="0" eaLnBrk="1" latinLnBrk="0" hangingPunct="1">
        <a:lnSpc>
          <a:spcPct val="90000"/>
        </a:lnSpc>
        <a:spcBef>
          <a:spcPts val="3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5325" y="1155701"/>
            <a:ext cx="7753351" cy="9778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5325" y="2286000"/>
            <a:ext cx="7753351" cy="3987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95324" y="6519333"/>
            <a:ext cx="6810375" cy="2021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accent4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64450" y="6519333"/>
            <a:ext cx="784226" cy="2021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/>
                </a:solidFill>
              </a:defRPr>
            </a:lvl1pPr>
          </a:lstStyle>
          <a:p>
            <a:fld id="{E8D117DE-E405-4DE1-9361-D101FB38D022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8" name="Straight Connector 17"/>
          <p:cNvCxnSpPr/>
          <p:nvPr/>
        </p:nvCxnSpPr>
        <p:spPr>
          <a:xfrm>
            <a:off x="695324" y="6441997"/>
            <a:ext cx="7753352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4" y="353565"/>
            <a:ext cx="2479934" cy="50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839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90000"/>
        </a:lnSpc>
        <a:spcBef>
          <a:spcPts val="1200"/>
        </a:spcBef>
        <a:buClr>
          <a:schemeClr val="accent4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68000" indent="-216000" algn="l" defTabSz="914400" rtl="0" eaLnBrk="1" latinLnBrk="0" hangingPunct="1">
        <a:lnSpc>
          <a:spcPct val="90000"/>
        </a:lnSpc>
        <a:spcBef>
          <a:spcPts val="400"/>
        </a:spcBef>
        <a:buClr>
          <a:schemeClr val="accent4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20000" indent="-216000" algn="l" defTabSz="914400" rtl="0" eaLnBrk="1" latinLnBrk="0" hangingPunct="1">
        <a:lnSpc>
          <a:spcPct val="90000"/>
        </a:lnSpc>
        <a:spcBef>
          <a:spcPts val="300"/>
        </a:spcBef>
        <a:buClr>
          <a:schemeClr val="accent4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72000" indent="-216000" algn="l" defTabSz="914400" rtl="0" eaLnBrk="1" latinLnBrk="0" hangingPunct="1">
        <a:lnSpc>
          <a:spcPct val="90000"/>
        </a:lnSpc>
        <a:spcBef>
          <a:spcPts val="300"/>
        </a:spcBef>
        <a:buClr>
          <a:schemeClr val="accent4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5325" y="1155701"/>
            <a:ext cx="7753351" cy="9778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5325" y="2286000"/>
            <a:ext cx="7753351" cy="3987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95324" y="6519333"/>
            <a:ext cx="6810375" cy="2021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64450" y="6519333"/>
            <a:ext cx="784226" cy="2021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2"/>
                </a:solidFill>
              </a:defRPr>
            </a:lvl1pPr>
          </a:lstStyle>
          <a:p>
            <a:fld id="{E8D117DE-E405-4DE1-9361-D101FB38D022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8" name="Straight Connector 17"/>
          <p:cNvCxnSpPr/>
          <p:nvPr/>
        </p:nvCxnSpPr>
        <p:spPr>
          <a:xfrm>
            <a:off x="695324" y="6441997"/>
            <a:ext cx="7753352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4" y="433958"/>
            <a:ext cx="2479934" cy="50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909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9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68000" indent="-216000" algn="l" defTabSz="914400" rtl="0" eaLnBrk="1" latinLnBrk="0" hangingPunct="1">
        <a:lnSpc>
          <a:spcPct val="90000"/>
        </a:lnSpc>
        <a:spcBef>
          <a:spcPts val="4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20000" indent="-216000" algn="l" defTabSz="914400" rtl="0" eaLnBrk="1" latinLnBrk="0" hangingPunct="1">
        <a:lnSpc>
          <a:spcPct val="90000"/>
        </a:lnSpc>
        <a:spcBef>
          <a:spcPts val="3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72000" indent="-216000" algn="l" defTabSz="914400" rtl="0" eaLnBrk="1" latinLnBrk="0" hangingPunct="1">
        <a:lnSpc>
          <a:spcPct val="90000"/>
        </a:lnSpc>
        <a:spcBef>
          <a:spcPts val="3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5325" y="1155701"/>
            <a:ext cx="7753351" cy="9778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5325" y="2286000"/>
            <a:ext cx="7753351" cy="3987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95324" y="6519333"/>
            <a:ext cx="6810375" cy="2021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accent3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64450" y="6519333"/>
            <a:ext cx="784226" cy="2021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E8D117DE-E405-4DE1-9361-D101FB38D022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8" name="Straight Connector 17"/>
          <p:cNvCxnSpPr/>
          <p:nvPr/>
        </p:nvCxnSpPr>
        <p:spPr>
          <a:xfrm>
            <a:off x="695324" y="6441997"/>
            <a:ext cx="7753352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4" y="376808"/>
            <a:ext cx="2479934" cy="50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325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90000"/>
        </a:lnSpc>
        <a:spcBef>
          <a:spcPts val="1200"/>
        </a:spcBef>
        <a:buClr>
          <a:schemeClr val="accent3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68000" indent="-216000" algn="l" defTabSz="914400" rtl="0" eaLnBrk="1" latinLnBrk="0" hangingPunct="1">
        <a:lnSpc>
          <a:spcPct val="90000"/>
        </a:lnSpc>
        <a:spcBef>
          <a:spcPts val="4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20000" indent="-216000" algn="l" defTabSz="914400" rtl="0" eaLnBrk="1" latinLnBrk="0" hangingPunct="1">
        <a:lnSpc>
          <a:spcPct val="90000"/>
        </a:lnSpc>
        <a:spcBef>
          <a:spcPts val="3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72000" indent="-216000" algn="l" defTabSz="914400" rtl="0" eaLnBrk="1" latinLnBrk="0" hangingPunct="1">
        <a:lnSpc>
          <a:spcPct val="90000"/>
        </a:lnSpc>
        <a:spcBef>
          <a:spcPts val="300"/>
        </a:spcBef>
        <a:buClr>
          <a:schemeClr val="accent3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5325" y="1155701"/>
            <a:ext cx="7753351" cy="9778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5325" y="2286000"/>
            <a:ext cx="7753351" cy="3987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95324" y="6519333"/>
            <a:ext cx="6810375" cy="2021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accent5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64450" y="6519333"/>
            <a:ext cx="784226" cy="2021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5"/>
                </a:solidFill>
              </a:defRPr>
            </a:lvl1pPr>
          </a:lstStyle>
          <a:p>
            <a:fld id="{E8D117DE-E405-4DE1-9361-D101FB38D022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8" name="Straight Connector 17"/>
          <p:cNvCxnSpPr/>
          <p:nvPr/>
        </p:nvCxnSpPr>
        <p:spPr>
          <a:xfrm>
            <a:off x="695324" y="6441997"/>
            <a:ext cx="7753352" cy="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4" y="319658"/>
            <a:ext cx="2479934" cy="50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41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accent5"/>
          </a:solidFill>
          <a:latin typeface="+mj-lt"/>
          <a:ea typeface="+mj-ea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90000"/>
        </a:lnSpc>
        <a:spcBef>
          <a:spcPts val="1200"/>
        </a:spcBef>
        <a:buClr>
          <a:schemeClr val="accent5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68000" indent="-216000" algn="l" defTabSz="914400" rtl="0" eaLnBrk="1" latinLnBrk="0" hangingPunct="1">
        <a:lnSpc>
          <a:spcPct val="90000"/>
        </a:lnSpc>
        <a:spcBef>
          <a:spcPts val="400"/>
        </a:spcBef>
        <a:buClr>
          <a:schemeClr val="accent5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20000" indent="-216000" algn="l" defTabSz="914400" rtl="0" eaLnBrk="1" latinLnBrk="0" hangingPunct="1">
        <a:lnSpc>
          <a:spcPct val="90000"/>
        </a:lnSpc>
        <a:spcBef>
          <a:spcPts val="300"/>
        </a:spcBef>
        <a:buClr>
          <a:schemeClr val="accent5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72000" indent="-216000" algn="l" defTabSz="914400" rtl="0" eaLnBrk="1" latinLnBrk="0" hangingPunct="1">
        <a:lnSpc>
          <a:spcPct val="90000"/>
        </a:lnSpc>
        <a:spcBef>
          <a:spcPts val="300"/>
        </a:spcBef>
        <a:buClr>
          <a:schemeClr val="accent5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34670-57CC-480C-9ED6-0E1F11150A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4800" y="1828800"/>
            <a:ext cx="7394400" cy="1672208"/>
          </a:xfrm>
        </p:spPr>
        <p:txBody>
          <a:bodyPr>
            <a:normAutofit fontScale="90000"/>
          </a:bodyPr>
          <a:lstStyle/>
          <a:p>
            <a:r>
              <a:rPr lang="en-GB" sz="4000" dirty="0"/>
              <a:t>Views on Probabilistic Arguments in Structural Integrity Safety Cases</a:t>
            </a:r>
            <a:br>
              <a:rPr lang="en-GB" sz="4000" dirty="0"/>
            </a:br>
            <a:br>
              <a:rPr lang="en-GB" sz="4000" dirty="0"/>
            </a:br>
            <a:r>
              <a:rPr lang="en-GB" sz="4000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74D6A5-08CC-445E-8B01-BF589CC540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4800" y="5301208"/>
            <a:ext cx="7513624" cy="1080120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4</a:t>
            </a:r>
            <a:r>
              <a:rPr lang="en-GB" baseline="30000" dirty="0"/>
              <a:t>th</a:t>
            </a:r>
            <a:r>
              <a:rPr lang="en-GB" dirty="0"/>
              <a:t> International Symposium on Probabilistic Methodologies for Nuclear Applications (ISPMNA), November 2022</a:t>
            </a:r>
          </a:p>
          <a:p>
            <a:r>
              <a:rPr lang="en-GB" dirty="0" err="1"/>
              <a:t>Dr.</a:t>
            </a:r>
            <a:r>
              <a:rPr lang="en-GB" dirty="0"/>
              <a:t> Christophe </a:t>
            </a:r>
            <a:r>
              <a:rPr lang="en-GB"/>
              <a:t>Berre CEng, </a:t>
            </a:r>
            <a:r>
              <a:rPr lang="en-GB" dirty="0"/>
              <a:t>Nuclear Safety Inspector, Structural Integrity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5103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D65A9-0A19-41BC-BDB0-C543EB72F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UK regulatory regime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5E50EA-634F-4C78-B9CE-66BE44702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72F9A-702E-490D-9E15-084BC5DADF78}" type="slidenum">
              <a:rPr lang="en-GB" smtClean="0"/>
              <a:t>2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357C5C3-E961-43BF-AC86-CA6620237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Goal-setting, non-prescriptive regulatory regime</a:t>
            </a:r>
          </a:p>
          <a:p>
            <a:r>
              <a:rPr lang="en-GB" dirty="0"/>
              <a:t>Onus is on the </a:t>
            </a:r>
            <a:r>
              <a:rPr lang="en-GB" dirty="0" err="1"/>
              <a:t>dutyholder</a:t>
            </a:r>
            <a:r>
              <a:rPr lang="en-GB" dirty="0"/>
              <a:t> to demonstrate that the risks are reduced ‘so far as is reasonably practicable’ (SFAIRP)</a:t>
            </a:r>
          </a:p>
          <a:p>
            <a:pPr lvl="1"/>
            <a:r>
              <a:rPr lang="en-GB" dirty="0"/>
              <a:t>Case law, 1949: Edwards v Coal National Board</a:t>
            </a:r>
          </a:p>
          <a:p>
            <a:r>
              <a:rPr lang="en-GB" dirty="0"/>
              <a:t>ONR Safety Assessment Principles (SAPs)</a:t>
            </a:r>
          </a:p>
          <a:p>
            <a:r>
              <a:rPr lang="en-GB" dirty="0"/>
              <a:t>ONR Technical Assessment Guide</a:t>
            </a:r>
          </a:p>
          <a:p>
            <a:pPr lvl="1"/>
            <a:r>
              <a:rPr lang="en-GB" dirty="0"/>
              <a:t>TAG/005: Guidance on ALARP</a:t>
            </a:r>
          </a:p>
          <a:p>
            <a:pPr lvl="1"/>
            <a:r>
              <a:rPr lang="en-GB" dirty="0"/>
              <a:t>TAG/016: ‘Integrity of Metal Structures, Systems and Components’</a:t>
            </a:r>
          </a:p>
          <a:p>
            <a:r>
              <a:rPr lang="en-GB" dirty="0"/>
              <a:t>Structure of a safety case </a:t>
            </a:r>
          </a:p>
          <a:p>
            <a:pPr lvl="1"/>
            <a:r>
              <a:rPr lang="en-GB" sz="2200" dirty="0"/>
              <a:t>Independent claims (‘legs’)</a:t>
            </a:r>
          </a:p>
          <a:p>
            <a:pPr lvl="1"/>
            <a:r>
              <a:rPr lang="en-GB" sz="2200" dirty="0"/>
              <a:t>Claims supported by robust arguments and evidence</a:t>
            </a:r>
          </a:p>
          <a:p>
            <a:pPr lvl="1"/>
            <a:r>
              <a:rPr lang="en-GB" sz="2200" dirty="0"/>
              <a:t>Holistic safety case: manufacture, materials, inspections, design assessment, consequences of failure, forewarning of failure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1857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6B5D5-6855-4BF2-9EAB-A4DC4D6BF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Graphite core safety case (AGR)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0542EA-5692-48A9-8013-739A0022A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5" y="2420888"/>
            <a:ext cx="7753351" cy="3852911"/>
          </a:xfrm>
        </p:spPr>
        <p:txBody>
          <a:bodyPr>
            <a:normAutofit/>
          </a:bodyPr>
          <a:lstStyle/>
          <a:p>
            <a:r>
              <a:rPr lang="en-GB" dirty="0"/>
              <a:t>No graphite design code available</a:t>
            </a:r>
          </a:p>
          <a:p>
            <a:pPr lvl="1"/>
            <a:r>
              <a:rPr lang="en-GB" dirty="0"/>
              <a:t>Substantial R&amp;D carried out over many years</a:t>
            </a:r>
          </a:p>
          <a:p>
            <a:pPr lvl="1"/>
            <a:r>
              <a:rPr lang="en-GB" dirty="0"/>
              <a:t>Experimental validation of the models</a:t>
            </a:r>
          </a:p>
          <a:p>
            <a:r>
              <a:rPr lang="en-GB" dirty="0"/>
              <a:t>Safety case legs</a:t>
            </a:r>
          </a:p>
          <a:p>
            <a:pPr lvl="1"/>
            <a:r>
              <a:rPr lang="en-GB" dirty="0"/>
              <a:t>Seismic assessment, graphite oxidation, core monitoring, inspections, lack of cliff-edge beyond design</a:t>
            </a:r>
          </a:p>
          <a:p>
            <a:pPr lvl="1"/>
            <a:r>
              <a:rPr lang="en-GB" dirty="0"/>
              <a:t>Redundancy by design, defence in depth</a:t>
            </a:r>
          </a:p>
          <a:p>
            <a:r>
              <a:rPr lang="en-GB" dirty="0"/>
              <a:t>Core monitoring</a:t>
            </a:r>
          </a:p>
          <a:p>
            <a:pPr lvl="1"/>
            <a:r>
              <a:rPr lang="en-GB" dirty="0"/>
              <a:t>Models have been amended to better represent some observations from the plant</a:t>
            </a:r>
          </a:p>
          <a:p>
            <a:pPr lvl="1"/>
            <a:r>
              <a:rPr lang="en-GB" dirty="0"/>
              <a:t>Example: induced brick cracking due to crack opening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07084F-898E-4C75-8CB9-54692A06B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72F9A-702E-490D-9E15-084BC5DADF7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231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1D9AD-FF1D-4DB5-9073-74D84DE04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Expectations for a structural integrity safety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B55FF-289F-4F44-92E5-59D0D63FB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5" y="2708920"/>
            <a:ext cx="7753351" cy="3564879"/>
          </a:xfrm>
        </p:spPr>
        <p:txBody>
          <a:bodyPr>
            <a:normAutofit lnSpcReduction="10000"/>
          </a:bodyPr>
          <a:lstStyle/>
          <a:p>
            <a:r>
              <a:rPr lang="en-GB" dirty="0"/>
              <a:t>Demonstration that the risk is SFAIRP</a:t>
            </a:r>
          </a:p>
          <a:p>
            <a:r>
              <a:rPr lang="en-GB" dirty="0"/>
              <a:t>Independent safety case legs</a:t>
            </a:r>
          </a:p>
          <a:p>
            <a:r>
              <a:rPr lang="en-GB" dirty="0"/>
              <a:t>Rigour of the demonstration should be proportional to the consequences of failure</a:t>
            </a:r>
          </a:p>
          <a:p>
            <a:r>
              <a:rPr lang="en-GB" dirty="0"/>
              <a:t>Safety margins against the unexpected</a:t>
            </a:r>
          </a:p>
          <a:p>
            <a:r>
              <a:rPr lang="en-GB" dirty="0"/>
              <a:t>Starting point should be compliance with relevant national and international codes and standards</a:t>
            </a:r>
          </a:p>
          <a:p>
            <a:r>
              <a:rPr lang="en-GB" dirty="0"/>
              <a:t>A probabilistic argument for a structural integrity </a:t>
            </a:r>
            <a:r>
              <a:rPr lang="en-GB"/>
              <a:t>safety case is </a:t>
            </a:r>
            <a:r>
              <a:rPr lang="en-GB" dirty="0"/>
              <a:t>unlikely to be acceptable without substantial evidence-based support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2FAAB2-A9AE-48E2-A4D0-03C8BDA9C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72F9A-702E-490D-9E15-084BC5DADF7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902906"/>
      </p:ext>
    </p:extLst>
  </p:cSld>
  <p:clrMapOvr>
    <a:masterClrMapping/>
  </p:clrMapOvr>
</p:sld>
</file>

<file path=ppt/theme/theme1.xml><?xml version="1.0" encoding="utf-8"?>
<a:theme xmlns:a="http://schemas.openxmlformats.org/drawingml/2006/main" name="ONR Theme - Teal">
  <a:themeElements>
    <a:clrScheme name="ONR Colourful">
      <a:dk1>
        <a:sysClr val="windowText" lastClr="000000"/>
      </a:dk1>
      <a:lt1>
        <a:sysClr val="window" lastClr="FFFFFF"/>
      </a:lt1>
      <a:dk2>
        <a:srgbClr val="006D68"/>
      </a:dk2>
      <a:lt2>
        <a:srgbClr val="E7E6E6"/>
      </a:lt2>
      <a:accent1>
        <a:srgbClr val="006D68"/>
      </a:accent1>
      <a:accent2>
        <a:srgbClr val="EA5B0C"/>
      </a:accent2>
      <a:accent3>
        <a:srgbClr val="AE136E"/>
      </a:accent3>
      <a:accent4>
        <a:srgbClr val="98C030"/>
      </a:accent4>
      <a:accent5>
        <a:srgbClr val="56BFCA"/>
      </a:accent5>
      <a:accent6>
        <a:srgbClr val="1E6CB0"/>
      </a:accent6>
      <a:hlink>
        <a:srgbClr val="0563C1"/>
      </a:hlink>
      <a:folHlink>
        <a:srgbClr val="954F72"/>
      </a:folHlink>
    </a:clrScheme>
    <a:fontScheme name="Arial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6-2502_ONR_CAP_PowerPoint Template-v3-291116.potx" id="{CA7153E1-1E00-4ED2-8503-67412A0609D3}" vid="{D0BBD536-5107-4B9E-89EC-098CCBD032A7}"/>
    </a:ext>
  </a:extLst>
</a:theme>
</file>

<file path=ppt/theme/theme2.xml><?xml version="1.0" encoding="utf-8"?>
<a:theme xmlns:a="http://schemas.openxmlformats.org/drawingml/2006/main" name="ONR Theme - Lime">
  <a:themeElements>
    <a:clrScheme name="ONR Colourful">
      <a:dk1>
        <a:sysClr val="windowText" lastClr="000000"/>
      </a:dk1>
      <a:lt1>
        <a:sysClr val="window" lastClr="FFFFFF"/>
      </a:lt1>
      <a:dk2>
        <a:srgbClr val="006D68"/>
      </a:dk2>
      <a:lt2>
        <a:srgbClr val="E7E6E6"/>
      </a:lt2>
      <a:accent1>
        <a:srgbClr val="006D68"/>
      </a:accent1>
      <a:accent2>
        <a:srgbClr val="EA5B0C"/>
      </a:accent2>
      <a:accent3>
        <a:srgbClr val="AE136E"/>
      </a:accent3>
      <a:accent4>
        <a:srgbClr val="98C030"/>
      </a:accent4>
      <a:accent5>
        <a:srgbClr val="56BFCA"/>
      </a:accent5>
      <a:accent6>
        <a:srgbClr val="1E6CB0"/>
      </a:accent6>
      <a:hlink>
        <a:srgbClr val="0563C1"/>
      </a:hlink>
      <a:folHlink>
        <a:srgbClr val="954F72"/>
      </a:folHlink>
    </a:clrScheme>
    <a:fontScheme name="Arial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6-2502_ONR_CAP_PowerPoint Template-v3-291116.potx" id="{CA7153E1-1E00-4ED2-8503-67412A0609D3}" vid="{5CA552C7-FE0D-448B-9F49-C7A48F5315AC}"/>
    </a:ext>
  </a:extLst>
</a:theme>
</file>

<file path=ppt/theme/theme3.xml><?xml version="1.0" encoding="utf-8"?>
<a:theme xmlns:a="http://schemas.openxmlformats.org/drawingml/2006/main" name="ONR Theme - Orange">
  <a:themeElements>
    <a:clrScheme name="ONR Colourful">
      <a:dk1>
        <a:sysClr val="windowText" lastClr="000000"/>
      </a:dk1>
      <a:lt1>
        <a:sysClr val="window" lastClr="FFFFFF"/>
      </a:lt1>
      <a:dk2>
        <a:srgbClr val="006D68"/>
      </a:dk2>
      <a:lt2>
        <a:srgbClr val="E7E6E6"/>
      </a:lt2>
      <a:accent1>
        <a:srgbClr val="006D68"/>
      </a:accent1>
      <a:accent2>
        <a:srgbClr val="EA5B0C"/>
      </a:accent2>
      <a:accent3>
        <a:srgbClr val="AE136E"/>
      </a:accent3>
      <a:accent4>
        <a:srgbClr val="98C030"/>
      </a:accent4>
      <a:accent5>
        <a:srgbClr val="56BFCA"/>
      </a:accent5>
      <a:accent6>
        <a:srgbClr val="1E6CB0"/>
      </a:accent6>
      <a:hlink>
        <a:srgbClr val="0563C1"/>
      </a:hlink>
      <a:folHlink>
        <a:srgbClr val="954F72"/>
      </a:folHlink>
    </a:clrScheme>
    <a:fontScheme name="Arial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6-2502_ONR_CAP_PowerPoint Template-v3-291116.potx" id="{CA7153E1-1E00-4ED2-8503-67412A0609D3}" vid="{100C6D39-3509-4483-9F74-94592A420FCE}"/>
    </a:ext>
  </a:extLst>
</a:theme>
</file>

<file path=ppt/theme/theme4.xml><?xml version="1.0" encoding="utf-8"?>
<a:theme xmlns:a="http://schemas.openxmlformats.org/drawingml/2006/main" name="ONR Theme - Pink">
  <a:themeElements>
    <a:clrScheme name="ONR Colourful">
      <a:dk1>
        <a:sysClr val="windowText" lastClr="000000"/>
      </a:dk1>
      <a:lt1>
        <a:sysClr val="window" lastClr="FFFFFF"/>
      </a:lt1>
      <a:dk2>
        <a:srgbClr val="006D68"/>
      </a:dk2>
      <a:lt2>
        <a:srgbClr val="E7E6E6"/>
      </a:lt2>
      <a:accent1>
        <a:srgbClr val="006D68"/>
      </a:accent1>
      <a:accent2>
        <a:srgbClr val="EA5B0C"/>
      </a:accent2>
      <a:accent3>
        <a:srgbClr val="AE136E"/>
      </a:accent3>
      <a:accent4>
        <a:srgbClr val="98C030"/>
      </a:accent4>
      <a:accent5>
        <a:srgbClr val="56BFCA"/>
      </a:accent5>
      <a:accent6>
        <a:srgbClr val="1E6CB0"/>
      </a:accent6>
      <a:hlink>
        <a:srgbClr val="0563C1"/>
      </a:hlink>
      <a:folHlink>
        <a:srgbClr val="954F72"/>
      </a:folHlink>
    </a:clrScheme>
    <a:fontScheme name="Arial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6-2502_ONR_CAP_PowerPoint Template-v3-291116.potx" id="{CA7153E1-1E00-4ED2-8503-67412A0609D3}" vid="{6E182591-E23D-40D1-8E3E-A5A931A7F42E}"/>
    </a:ext>
  </a:extLst>
</a:theme>
</file>

<file path=ppt/theme/theme5.xml><?xml version="1.0" encoding="utf-8"?>
<a:theme xmlns:a="http://schemas.openxmlformats.org/drawingml/2006/main" name="ONR Theme - Blue">
  <a:themeElements>
    <a:clrScheme name="ONR Colourful">
      <a:dk1>
        <a:sysClr val="windowText" lastClr="000000"/>
      </a:dk1>
      <a:lt1>
        <a:sysClr val="window" lastClr="FFFFFF"/>
      </a:lt1>
      <a:dk2>
        <a:srgbClr val="006D68"/>
      </a:dk2>
      <a:lt2>
        <a:srgbClr val="E7E6E6"/>
      </a:lt2>
      <a:accent1>
        <a:srgbClr val="006D68"/>
      </a:accent1>
      <a:accent2>
        <a:srgbClr val="EA5B0C"/>
      </a:accent2>
      <a:accent3>
        <a:srgbClr val="AE136E"/>
      </a:accent3>
      <a:accent4>
        <a:srgbClr val="98C030"/>
      </a:accent4>
      <a:accent5>
        <a:srgbClr val="56BFCA"/>
      </a:accent5>
      <a:accent6>
        <a:srgbClr val="1E6CB0"/>
      </a:accent6>
      <a:hlink>
        <a:srgbClr val="0563C1"/>
      </a:hlink>
      <a:folHlink>
        <a:srgbClr val="954F72"/>
      </a:folHlink>
    </a:clrScheme>
    <a:fontScheme name="Arial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6-2502_ONR_CAP_PowerPoint Template-v3-291116.potx" id="{CA7153E1-1E00-4ED2-8503-67412A0609D3}" vid="{DA40A09B-1178-41AF-BF94-A233DE895B6E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</TotalTime>
  <Words>293</Words>
  <Application>Microsoft Office PowerPoint</Application>
  <PresentationFormat>On-screen Show (4:3)</PresentationFormat>
  <Paragraphs>37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ONR Theme - Teal</vt:lpstr>
      <vt:lpstr>ONR Theme - Lime</vt:lpstr>
      <vt:lpstr>ONR Theme - Orange</vt:lpstr>
      <vt:lpstr>ONR Theme - Pink</vt:lpstr>
      <vt:lpstr>ONR Theme - Blue</vt:lpstr>
      <vt:lpstr>Views on Probabilistic Arguments in Structural Integrity Safety Cases   </vt:lpstr>
      <vt:lpstr>UK regulatory regime</vt:lpstr>
      <vt:lpstr>Graphite core safety case (AGR)</vt:lpstr>
      <vt:lpstr>Expectations for a structural integrity safety case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Pre-Job Brief:   2020/21 Annual Regulatory Intelligence Reporting</dc:title>
  <dc:creator>Colin Tait</dc:creator>
  <cp:lastModifiedBy>Christophe Berre</cp:lastModifiedBy>
  <cp:revision>28</cp:revision>
  <dcterms:created xsi:type="dcterms:W3CDTF">2021-03-11T21:03:34Z</dcterms:created>
  <dcterms:modified xsi:type="dcterms:W3CDTF">2022-10-19T13:09:59Z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e5e003a-90eb-47c9-a506-ad47e7a0b281_Enabled">
    <vt:lpwstr>true</vt:lpwstr>
  </property>
  <property fmtid="{D5CDD505-2E9C-101B-9397-08002B2CF9AE}" pid="3" name="MSIP_Label_9e5e003a-90eb-47c9-a506-ad47e7a0b281_SetDate">
    <vt:lpwstr>2021-10-01T10:08:25Z</vt:lpwstr>
  </property>
  <property fmtid="{D5CDD505-2E9C-101B-9397-08002B2CF9AE}" pid="4" name="MSIP_Label_9e5e003a-90eb-47c9-a506-ad47e7a0b281_Method">
    <vt:lpwstr>Privileged</vt:lpwstr>
  </property>
  <property fmtid="{D5CDD505-2E9C-101B-9397-08002B2CF9AE}" pid="5" name="MSIP_Label_9e5e003a-90eb-47c9-a506-ad47e7a0b281_Name">
    <vt:lpwstr>OFFICIAL</vt:lpwstr>
  </property>
  <property fmtid="{D5CDD505-2E9C-101B-9397-08002B2CF9AE}" pid="6" name="MSIP_Label_9e5e003a-90eb-47c9-a506-ad47e7a0b281_SiteId">
    <vt:lpwstr>742775df-8077-48d6-81d0-1e82a1f52cb8</vt:lpwstr>
  </property>
  <property fmtid="{D5CDD505-2E9C-101B-9397-08002B2CF9AE}" pid="7" name="MSIP_Label_9e5e003a-90eb-47c9-a506-ad47e7a0b281_ActionId">
    <vt:lpwstr>5d64203f-c12a-4ddc-ae9a-7f21de1cf097</vt:lpwstr>
  </property>
  <property fmtid="{D5CDD505-2E9C-101B-9397-08002B2CF9AE}" pid="8" name="MSIP_Label_9e5e003a-90eb-47c9-a506-ad47e7a0b281_ContentBits">
    <vt:lpwstr>0</vt:lpwstr>
  </property>
</Properties>
</file>