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4240" r:id="rId1"/>
  </p:sldMasterIdLst>
  <p:notesMasterIdLst>
    <p:notesMasterId r:id="rId42"/>
  </p:notesMasterIdLst>
  <p:handoutMasterIdLst>
    <p:handoutMasterId r:id="rId43"/>
  </p:handoutMasterIdLst>
  <p:sldIdLst>
    <p:sldId id="280" r:id="rId2"/>
    <p:sldId id="310" r:id="rId3"/>
    <p:sldId id="385" r:id="rId4"/>
    <p:sldId id="341" r:id="rId5"/>
    <p:sldId id="342" r:id="rId6"/>
    <p:sldId id="343" r:id="rId7"/>
    <p:sldId id="344" r:id="rId8"/>
    <p:sldId id="345" r:id="rId9"/>
    <p:sldId id="384" r:id="rId10"/>
    <p:sldId id="374" r:id="rId11"/>
    <p:sldId id="375" r:id="rId12"/>
    <p:sldId id="376" r:id="rId13"/>
    <p:sldId id="377" r:id="rId14"/>
    <p:sldId id="383" r:id="rId15"/>
    <p:sldId id="347" r:id="rId16"/>
    <p:sldId id="348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0" r:id="rId28"/>
    <p:sldId id="361" r:id="rId29"/>
    <p:sldId id="362" r:id="rId30"/>
    <p:sldId id="363" r:id="rId31"/>
    <p:sldId id="364" r:id="rId32"/>
    <p:sldId id="365" r:id="rId33"/>
    <p:sldId id="382" r:id="rId34"/>
    <p:sldId id="367" r:id="rId35"/>
    <p:sldId id="368" r:id="rId36"/>
    <p:sldId id="369" r:id="rId37"/>
    <p:sldId id="381" r:id="rId38"/>
    <p:sldId id="371" r:id="rId39"/>
    <p:sldId id="386" r:id="rId40"/>
    <p:sldId id="380" r:id="rId41"/>
  </p:sldIdLst>
  <p:sldSz cx="9144000" cy="5143500" type="screen16x9"/>
  <p:notesSz cx="6805613" cy="9944100"/>
  <p:embeddedFontLs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RR Pioneer Bold" panose="020B0803050201040103" pitchFamily="34" charset="0"/>
      <p:bold r:id="rId48"/>
    </p:embeddedFont>
    <p:embeddedFont>
      <p:font typeface="RR Pioneer UltraLight Condensed" panose="020B0206030201060103" pitchFamily="34" charset="0"/>
      <p:regular r:id="rId49"/>
    </p:embeddedFont>
    <p:embeddedFont>
      <p:font typeface="RR Pioneer" panose="020B0503050201040103" pitchFamily="34" charset="0"/>
      <p:regular r:id="rId50"/>
      <p:bold r:id="rId51"/>
      <p:italic r:id="rId52"/>
      <p:boldItalic r:id="rId53"/>
    </p:embeddedFont>
    <p:embeddedFont>
      <p:font typeface="RR Pioneer Light Condensed" panose="020B0306050201060103" pitchFamily="34" charset="0"/>
      <p:regular r:id="rId54"/>
    </p:embeddedFont>
    <p:embeddedFont>
      <p:font typeface="RR Pioneer Medium" panose="020B0603050201040103" pitchFamily="34" charset="0"/>
      <p:regular r:id="rId55"/>
      <p:italic r:id="rId56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449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A3A"/>
    <a:srgbClr val="EFEFF4"/>
    <a:srgbClr val="E6E6E6"/>
    <a:srgbClr val="C8C7CC"/>
    <a:srgbClr val="404040"/>
    <a:srgbClr val="52C0BE"/>
    <a:srgbClr val="2D7588"/>
    <a:srgbClr val="ED4391"/>
    <a:srgbClr val="8E40CF"/>
    <a:srgbClr val="4F9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642" autoAdjust="0"/>
    <p:restoredTop sz="90643" autoAdjust="0"/>
  </p:normalViewPr>
  <p:slideViewPr>
    <p:cSldViewPr snapToGrid="0">
      <p:cViewPr>
        <p:scale>
          <a:sx n="130" d="100"/>
          <a:sy n="130" d="100"/>
        </p:scale>
        <p:origin x="-1134" y="168"/>
      </p:cViewPr>
      <p:guideLst>
        <p:guide orient="horz" pos="1620"/>
        <p:guide pos="2449"/>
      </p:guideLst>
    </p:cSldViewPr>
  </p:slideViewPr>
  <p:outlineViewPr>
    <p:cViewPr>
      <p:scale>
        <a:sx n="33" d="100"/>
        <a:sy n="33" d="100"/>
      </p:scale>
      <p:origin x="0" y="-687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theme" Target="theme/theme1.xml"/><Relationship Id="rId6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C15391-F79C-4D7A-8111-59BA58E1E4D3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DF6F1423-EA9D-48C1-927E-852C6B679C00}">
      <dgm:prSet phldrT="[Text]" custT="1"/>
      <dgm:spPr/>
      <dgm:t>
        <a:bodyPr/>
        <a:lstStyle/>
        <a:p>
          <a:pPr algn="ctr"/>
          <a:r>
            <a:rPr lang="en-GB" sz="2000" dirty="0" smtClean="0"/>
            <a:t>Service management</a:t>
          </a:r>
        </a:p>
        <a:p>
          <a:pPr algn="ctr"/>
          <a:r>
            <a:rPr lang="en-GB" sz="1200" dirty="0" smtClean="0"/>
            <a:t>Deterministic approach fails</a:t>
          </a:r>
        </a:p>
        <a:p>
          <a:pPr algn="ctr"/>
          <a:r>
            <a:rPr lang="en-GB" sz="1200" dirty="0" smtClean="0"/>
            <a:t>Observed failures</a:t>
          </a:r>
          <a:endParaRPr lang="en-GB" sz="1200" dirty="0"/>
        </a:p>
      </dgm:t>
    </dgm:pt>
    <dgm:pt modelId="{5BF8D20B-9156-4240-8939-AF58F09FBE9D}" type="parTrans" cxnId="{5A5558EE-90F6-4FCC-843C-B782CD30F005}">
      <dgm:prSet/>
      <dgm:spPr/>
      <dgm:t>
        <a:bodyPr/>
        <a:lstStyle/>
        <a:p>
          <a:pPr algn="ctr"/>
          <a:endParaRPr lang="en-GB"/>
        </a:p>
      </dgm:t>
    </dgm:pt>
    <dgm:pt modelId="{EFA24B35-9B65-4D89-AEE2-C49DDCE50FC6}" type="sibTrans" cxnId="{5A5558EE-90F6-4FCC-843C-B782CD30F005}">
      <dgm:prSet/>
      <dgm:spPr/>
      <dgm:t>
        <a:bodyPr/>
        <a:lstStyle/>
        <a:p>
          <a:pPr algn="ctr"/>
          <a:endParaRPr lang="en-GB"/>
        </a:p>
      </dgm:t>
    </dgm:pt>
    <dgm:pt modelId="{95C6E02D-5A4A-4F74-8E38-12B8FA5919C5}">
      <dgm:prSet phldrT="[Text]" custT="1"/>
      <dgm:spPr/>
      <dgm:t>
        <a:bodyPr/>
        <a:lstStyle/>
        <a:p>
          <a:pPr algn="ctr"/>
          <a:r>
            <a:rPr lang="en-GB" sz="2000" dirty="0" smtClean="0"/>
            <a:t>Product design</a:t>
          </a:r>
        </a:p>
        <a:p>
          <a:pPr algn="ctr"/>
          <a:r>
            <a:rPr lang="en-GB" sz="1200" dirty="0" smtClean="0"/>
            <a:t>System understanding</a:t>
          </a:r>
        </a:p>
        <a:p>
          <a:pPr algn="ctr"/>
          <a:r>
            <a:rPr lang="en-GB" sz="1200" dirty="0" smtClean="0"/>
            <a:t>Efficient use of data</a:t>
          </a:r>
        </a:p>
      </dgm:t>
    </dgm:pt>
    <dgm:pt modelId="{3A0C216B-F8B7-4BCC-A48B-D088E2037F51}" type="parTrans" cxnId="{0180CF38-3923-4E71-BB33-8FBDE54E6C15}">
      <dgm:prSet/>
      <dgm:spPr/>
      <dgm:t>
        <a:bodyPr/>
        <a:lstStyle/>
        <a:p>
          <a:pPr algn="ctr"/>
          <a:endParaRPr lang="en-GB"/>
        </a:p>
      </dgm:t>
    </dgm:pt>
    <dgm:pt modelId="{6AD9215B-81E5-4101-A524-1C82B194CE6B}" type="sibTrans" cxnId="{0180CF38-3923-4E71-BB33-8FBDE54E6C15}">
      <dgm:prSet/>
      <dgm:spPr/>
      <dgm:t>
        <a:bodyPr/>
        <a:lstStyle/>
        <a:p>
          <a:pPr algn="ctr"/>
          <a:endParaRPr lang="en-GB"/>
        </a:p>
      </dgm:t>
    </dgm:pt>
    <dgm:pt modelId="{0F57DBC0-2D41-4B17-A8A2-64F9CC3D0A6E}" type="pres">
      <dgm:prSet presAssocID="{A2C15391-F79C-4D7A-8111-59BA58E1E4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6F6026C-E4DF-44CB-9F57-5B1A6C48C4E9}" type="pres">
      <dgm:prSet presAssocID="{DF6F1423-EA9D-48C1-927E-852C6B679C00}" presName="parentText" presStyleLbl="node1" presStyleIdx="0" presStyleCnt="2" custScaleY="106686" custLinFactNeighborX="-823" custLinFactNeighborY="-8919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99352B-91EE-438D-AA49-ED81BD714C29}" type="pres">
      <dgm:prSet presAssocID="{EFA24B35-9B65-4D89-AEE2-C49DDCE50FC6}" presName="spacer" presStyleCnt="0"/>
      <dgm:spPr/>
    </dgm:pt>
    <dgm:pt modelId="{7CB5CEDA-09D7-4AD8-AE5E-443C43CDA8D8}" type="pres">
      <dgm:prSet presAssocID="{95C6E02D-5A4A-4F74-8E38-12B8FA5919C5}" presName="parentText" presStyleLbl="node1" presStyleIdx="1" presStyleCnt="2" custScaleY="113107" custLinFactNeighborX="-823" custLinFactNeighborY="9769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180CF38-3923-4E71-BB33-8FBDE54E6C15}" srcId="{A2C15391-F79C-4D7A-8111-59BA58E1E4D3}" destId="{95C6E02D-5A4A-4F74-8E38-12B8FA5919C5}" srcOrd="1" destOrd="0" parTransId="{3A0C216B-F8B7-4BCC-A48B-D088E2037F51}" sibTransId="{6AD9215B-81E5-4101-A524-1C82B194CE6B}"/>
    <dgm:cxn modelId="{DE6FEC21-7098-4CC7-B2D5-0D6D0D604481}" type="presOf" srcId="{A2C15391-F79C-4D7A-8111-59BA58E1E4D3}" destId="{0F57DBC0-2D41-4B17-A8A2-64F9CC3D0A6E}" srcOrd="0" destOrd="0" presId="urn:microsoft.com/office/officeart/2005/8/layout/vList2"/>
    <dgm:cxn modelId="{5A5558EE-90F6-4FCC-843C-B782CD30F005}" srcId="{A2C15391-F79C-4D7A-8111-59BA58E1E4D3}" destId="{DF6F1423-EA9D-48C1-927E-852C6B679C00}" srcOrd="0" destOrd="0" parTransId="{5BF8D20B-9156-4240-8939-AF58F09FBE9D}" sibTransId="{EFA24B35-9B65-4D89-AEE2-C49DDCE50FC6}"/>
    <dgm:cxn modelId="{121F28C1-AF02-4D72-B766-5AC79A4C561E}" type="presOf" srcId="{DF6F1423-EA9D-48C1-927E-852C6B679C00}" destId="{F6F6026C-E4DF-44CB-9F57-5B1A6C48C4E9}" srcOrd="0" destOrd="0" presId="urn:microsoft.com/office/officeart/2005/8/layout/vList2"/>
    <dgm:cxn modelId="{DEB38AA2-9CF3-4B39-8996-6E905817A936}" type="presOf" srcId="{95C6E02D-5A4A-4F74-8E38-12B8FA5919C5}" destId="{7CB5CEDA-09D7-4AD8-AE5E-443C43CDA8D8}" srcOrd="0" destOrd="0" presId="urn:microsoft.com/office/officeart/2005/8/layout/vList2"/>
    <dgm:cxn modelId="{BEF80B01-3B3B-4C94-B133-C0BD8F6E7442}" type="presParOf" srcId="{0F57DBC0-2D41-4B17-A8A2-64F9CC3D0A6E}" destId="{F6F6026C-E4DF-44CB-9F57-5B1A6C48C4E9}" srcOrd="0" destOrd="0" presId="urn:microsoft.com/office/officeart/2005/8/layout/vList2"/>
    <dgm:cxn modelId="{BB0454A9-F051-4DD1-BE63-1C1BA8843129}" type="presParOf" srcId="{0F57DBC0-2D41-4B17-A8A2-64F9CC3D0A6E}" destId="{FF99352B-91EE-438D-AA49-ED81BD714C29}" srcOrd="1" destOrd="0" presId="urn:microsoft.com/office/officeart/2005/8/layout/vList2"/>
    <dgm:cxn modelId="{4A6E67FF-CA5D-4D1F-AE61-8BFE60DEA817}" type="presParOf" srcId="{0F57DBC0-2D41-4B17-A8A2-64F9CC3D0A6E}" destId="{7CB5CEDA-09D7-4AD8-AE5E-443C43CDA8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92C7595-A29B-4A61-939A-5EC095ED08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760940B-D5B3-45AB-8C55-D065F079FE68}">
      <dgm:prSet phldrT="[Text]" custT="1"/>
      <dgm:spPr/>
      <dgm:t>
        <a:bodyPr/>
        <a:lstStyle/>
        <a:p>
          <a:r>
            <a:rPr lang="en-GB" sz="3200" dirty="0" smtClean="0"/>
            <a:t>Anticipated use</a:t>
          </a:r>
          <a:endParaRPr lang="en-GB" sz="3200" dirty="0"/>
        </a:p>
      </dgm:t>
    </dgm:pt>
    <dgm:pt modelId="{903DC501-1E14-4718-B591-CD6C8074B82D}" type="parTrans" cxnId="{18787C65-804E-4B50-B081-671914982691}">
      <dgm:prSet/>
      <dgm:spPr/>
      <dgm:t>
        <a:bodyPr/>
        <a:lstStyle/>
        <a:p>
          <a:endParaRPr lang="en-GB"/>
        </a:p>
      </dgm:t>
    </dgm:pt>
    <dgm:pt modelId="{67FB802D-E6F4-43A6-8CE9-DE5704D79EC0}" type="sibTrans" cxnId="{18787C65-804E-4B50-B081-671914982691}">
      <dgm:prSet/>
      <dgm:spPr/>
      <dgm:t>
        <a:bodyPr/>
        <a:lstStyle/>
        <a:p>
          <a:endParaRPr lang="en-GB"/>
        </a:p>
      </dgm:t>
    </dgm:pt>
    <dgm:pt modelId="{1705DF5B-D7A1-4CC7-91D1-DB696E73A550}">
      <dgm:prSet phldrT="[Text]"/>
      <dgm:spPr/>
      <dgm:t>
        <a:bodyPr/>
        <a:lstStyle/>
        <a:p>
          <a:r>
            <a:rPr lang="en-GB" dirty="0" smtClean="0"/>
            <a:t>Reference for terminology, techniques and existing information sources</a:t>
          </a:r>
          <a:endParaRPr lang="en-GB" dirty="0"/>
        </a:p>
      </dgm:t>
    </dgm:pt>
    <dgm:pt modelId="{F53B0D3D-216F-4EE7-8E40-9612A41944EF}" type="parTrans" cxnId="{EA55CC47-65FE-4CFC-9F18-88FA0D47D4F6}">
      <dgm:prSet/>
      <dgm:spPr/>
      <dgm:t>
        <a:bodyPr/>
        <a:lstStyle/>
        <a:p>
          <a:endParaRPr lang="en-GB"/>
        </a:p>
      </dgm:t>
    </dgm:pt>
    <dgm:pt modelId="{53F7E7C0-EB4E-463D-B820-C94F0747C80B}" type="sibTrans" cxnId="{EA55CC47-65FE-4CFC-9F18-88FA0D47D4F6}">
      <dgm:prSet/>
      <dgm:spPr/>
      <dgm:t>
        <a:bodyPr/>
        <a:lstStyle/>
        <a:p>
          <a:endParaRPr lang="en-GB"/>
        </a:p>
      </dgm:t>
    </dgm:pt>
    <dgm:pt modelId="{255298B4-A2DA-476B-AC3C-AA166E56CE42}">
      <dgm:prSet phldrT="[Text]"/>
      <dgm:spPr/>
      <dgm:t>
        <a:bodyPr/>
        <a:lstStyle/>
        <a:p>
          <a:r>
            <a:rPr lang="en-GB" dirty="0" smtClean="0"/>
            <a:t>Shows how to quantify margin on a reliability basis</a:t>
          </a:r>
          <a:endParaRPr lang="en-GB" dirty="0"/>
        </a:p>
      </dgm:t>
    </dgm:pt>
    <dgm:pt modelId="{3DD35D21-D284-4493-917B-5D15272D7EAF}" type="parTrans" cxnId="{40770502-064E-47CC-8268-02A58F8028BE}">
      <dgm:prSet/>
      <dgm:spPr/>
      <dgm:t>
        <a:bodyPr/>
        <a:lstStyle/>
        <a:p>
          <a:endParaRPr lang="en-GB"/>
        </a:p>
      </dgm:t>
    </dgm:pt>
    <dgm:pt modelId="{445CBA8E-21A1-4F26-A431-8AE9DFBC8DF7}" type="sibTrans" cxnId="{40770502-064E-47CC-8268-02A58F8028BE}">
      <dgm:prSet/>
      <dgm:spPr/>
      <dgm:t>
        <a:bodyPr/>
        <a:lstStyle/>
        <a:p>
          <a:endParaRPr lang="en-GB"/>
        </a:p>
      </dgm:t>
    </dgm:pt>
    <dgm:pt modelId="{6E111FD6-F78F-4455-AD83-14E1EB4319BE}">
      <dgm:prSet phldrT="[Text]"/>
      <dgm:spPr/>
      <dgm:t>
        <a:bodyPr/>
        <a:lstStyle/>
        <a:p>
          <a:r>
            <a:rPr lang="en-GB" dirty="0" smtClean="0"/>
            <a:t>Application in parallel with traditional approaches to build experience, awareness and capability</a:t>
          </a:r>
          <a:endParaRPr lang="en-GB" dirty="0"/>
        </a:p>
      </dgm:t>
    </dgm:pt>
    <dgm:pt modelId="{1C3D52E6-CF82-48E5-8D73-7A6D5C70F365}" type="parTrans" cxnId="{A1C48B19-231E-4CF3-9313-E7F84632BCAA}">
      <dgm:prSet/>
      <dgm:spPr/>
      <dgm:t>
        <a:bodyPr/>
        <a:lstStyle/>
        <a:p>
          <a:endParaRPr lang="en-GB"/>
        </a:p>
      </dgm:t>
    </dgm:pt>
    <dgm:pt modelId="{B695392D-C5A5-442C-9D55-ABA23B013617}" type="sibTrans" cxnId="{A1C48B19-231E-4CF3-9313-E7F84632BCAA}">
      <dgm:prSet/>
      <dgm:spPr/>
      <dgm:t>
        <a:bodyPr/>
        <a:lstStyle/>
        <a:p>
          <a:endParaRPr lang="en-GB"/>
        </a:p>
      </dgm:t>
    </dgm:pt>
    <dgm:pt modelId="{99F826C3-AAE9-43B5-9942-42BF938374F9}">
      <dgm:prSet phldrT="[Text]"/>
      <dgm:spPr/>
      <dgm:t>
        <a:bodyPr/>
        <a:lstStyle/>
        <a:p>
          <a:r>
            <a:rPr lang="en-GB" dirty="0" smtClean="0"/>
            <a:t>Basis for further discussion and codes / standards development</a:t>
          </a:r>
          <a:endParaRPr lang="en-GB" dirty="0"/>
        </a:p>
      </dgm:t>
    </dgm:pt>
    <dgm:pt modelId="{2708D5CD-D511-419C-BE50-07CE119AE88E}" type="parTrans" cxnId="{8D88FAC1-CBC7-4101-AE72-EBA12BB29E2C}">
      <dgm:prSet/>
      <dgm:spPr/>
      <dgm:t>
        <a:bodyPr/>
        <a:lstStyle/>
        <a:p>
          <a:endParaRPr lang="en-GB"/>
        </a:p>
      </dgm:t>
    </dgm:pt>
    <dgm:pt modelId="{4E23C4E6-0EE7-496F-8CA3-B516D25DDE8F}" type="sibTrans" cxnId="{8D88FAC1-CBC7-4101-AE72-EBA12BB29E2C}">
      <dgm:prSet/>
      <dgm:spPr/>
      <dgm:t>
        <a:bodyPr/>
        <a:lstStyle/>
        <a:p>
          <a:endParaRPr lang="en-GB"/>
        </a:p>
      </dgm:t>
    </dgm:pt>
    <dgm:pt modelId="{BCD838C4-B799-4CBD-88F6-F75C44E43435}" type="pres">
      <dgm:prSet presAssocID="{D92C7595-A29B-4A61-939A-5EC095ED08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92E7876-4513-4C14-A78E-87FD0B904373}" type="pres">
      <dgm:prSet presAssocID="{6760940B-D5B3-45AB-8C55-D065F079FE68}" presName="parentLin" presStyleCnt="0"/>
      <dgm:spPr/>
    </dgm:pt>
    <dgm:pt modelId="{972FB8E1-5A49-4F70-AEC6-54573BCC88B3}" type="pres">
      <dgm:prSet presAssocID="{6760940B-D5B3-45AB-8C55-D065F079FE68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3BFE8A2E-A5ED-461B-BCB6-8CCB08B35046}" type="pres">
      <dgm:prSet presAssocID="{6760940B-D5B3-45AB-8C55-D065F079FE68}" presName="parentText" presStyleLbl="node1" presStyleIdx="0" presStyleCnt="1" custScaleX="9983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39327A-F036-4225-93AE-E670FE88E24B}" type="pres">
      <dgm:prSet presAssocID="{6760940B-D5B3-45AB-8C55-D065F079FE68}" presName="negativeSpace" presStyleCnt="0"/>
      <dgm:spPr/>
    </dgm:pt>
    <dgm:pt modelId="{F2960359-3FB5-420D-A18A-37D796233656}" type="pres">
      <dgm:prSet presAssocID="{6760940B-D5B3-45AB-8C55-D065F079FE68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88FAC1-CBC7-4101-AE72-EBA12BB29E2C}" srcId="{6760940B-D5B3-45AB-8C55-D065F079FE68}" destId="{99F826C3-AAE9-43B5-9942-42BF938374F9}" srcOrd="3" destOrd="0" parTransId="{2708D5CD-D511-419C-BE50-07CE119AE88E}" sibTransId="{4E23C4E6-0EE7-496F-8CA3-B516D25DDE8F}"/>
    <dgm:cxn modelId="{34800841-CDDC-43E2-BD62-894ED1A6A70C}" type="presOf" srcId="{D92C7595-A29B-4A61-939A-5EC095ED08E8}" destId="{BCD838C4-B799-4CBD-88F6-F75C44E43435}" srcOrd="0" destOrd="0" presId="urn:microsoft.com/office/officeart/2005/8/layout/list1"/>
    <dgm:cxn modelId="{18787C65-804E-4B50-B081-671914982691}" srcId="{D92C7595-A29B-4A61-939A-5EC095ED08E8}" destId="{6760940B-D5B3-45AB-8C55-D065F079FE68}" srcOrd="0" destOrd="0" parTransId="{903DC501-1E14-4718-B591-CD6C8074B82D}" sibTransId="{67FB802D-E6F4-43A6-8CE9-DE5704D79EC0}"/>
    <dgm:cxn modelId="{F7BCACBC-BA6B-421E-AEB1-B59F0639EFEE}" type="presOf" srcId="{1705DF5B-D7A1-4CC7-91D1-DB696E73A550}" destId="{F2960359-3FB5-420D-A18A-37D796233656}" srcOrd="0" destOrd="0" presId="urn:microsoft.com/office/officeart/2005/8/layout/list1"/>
    <dgm:cxn modelId="{FC5E84B3-7A31-4134-866F-0C6059DDFA77}" type="presOf" srcId="{6E111FD6-F78F-4455-AD83-14E1EB4319BE}" destId="{F2960359-3FB5-420D-A18A-37D796233656}" srcOrd="0" destOrd="2" presId="urn:microsoft.com/office/officeart/2005/8/layout/list1"/>
    <dgm:cxn modelId="{695A19CD-09ED-43DE-9B07-FFA6BE777182}" type="presOf" srcId="{6760940B-D5B3-45AB-8C55-D065F079FE68}" destId="{972FB8E1-5A49-4F70-AEC6-54573BCC88B3}" srcOrd="0" destOrd="0" presId="urn:microsoft.com/office/officeart/2005/8/layout/list1"/>
    <dgm:cxn modelId="{A1C48B19-231E-4CF3-9313-E7F84632BCAA}" srcId="{6760940B-D5B3-45AB-8C55-D065F079FE68}" destId="{6E111FD6-F78F-4455-AD83-14E1EB4319BE}" srcOrd="2" destOrd="0" parTransId="{1C3D52E6-CF82-48E5-8D73-7A6D5C70F365}" sibTransId="{B695392D-C5A5-442C-9D55-ABA23B013617}"/>
    <dgm:cxn modelId="{AF9CCBE0-B2A5-4F62-BA29-1440AC5883C5}" type="presOf" srcId="{6760940B-D5B3-45AB-8C55-D065F079FE68}" destId="{3BFE8A2E-A5ED-461B-BCB6-8CCB08B35046}" srcOrd="1" destOrd="0" presId="urn:microsoft.com/office/officeart/2005/8/layout/list1"/>
    <dgm:cxn modelId="{9E8692A2-9B93-4636-9D9F-0DB805CDD9B5}" type="presOf" srcId="{255298B4-A2DA-476B-AC3C-AA166E56CE42}" destId="{F2960359-3FB5-420D-A18A-37D796233656}" srcOrd="0" destOrd="1" presId="urn:microsoft.com/office/officeart/2005/8/layout/list1"/>
    <dgm:cxn modelId="{40770502-064E-47CC-8268-02A58F8028BE}" srcId="{6760940B-D5B3-45AB-8C55-D065F079FE68}" destId="{255298B4-A2DA-476B-AC3C-AA166E56CE42}" srcOrd="1" destOrd="0" parTransId="{3DD35D21-D284-4493-917B-5D15272D7EAF}" sibTransId="{445CBA8E-21A1-4F26-A431-8AE9DFBC8DF7}"/>
    <dgm:cxn modelId="{79BA8C08-AC5F-40D9-97A7-4A5951DDF6B8}" type="presOf" srcId="{99F826C3-AAE9-43B5-9942-42BF938374F9}" destId="{F2960359-3FB5-420D-A18A-37D796233656}" srcOrd="0" destOrd="3" presId="urn:microsoft.com/office/officeart/2005/8/layout/list1"/>
    <dgm:cxn modelId="{EA55CC47-65FE-4CFC-9F18-88FA0D47D4F6}" srcId="{6760940B-D5B3-45AB-8C55-D065F079FE68}" destId="{1705DF5B-D7A1-4CC7-91D1-DB696E73A550}" srcOrd="0" destOrd="0" parTransId="{F53B0D3D-216F-4EE7-8E40-9612A41944EF}" sibTransId="{53F7E7C0-EB4E-463D-B820-C94F0747C80B}"/>
    <dgm:cxn modelId="{EFF41E89-90C4-49B0-AB2F-A8994E015F94}" type="presParOf" srcId="{BCD838C4-B799-4CBD-88F6-F75C44E43435}" destId="{992E7876-4513-4C14-A78E-87FD0B904373}" srcOrd="0" destOrd="0" presId="urn:microsoft.com/office/officeart/2005/8/layout/list1"/>
    <dgm:cxn modelId="{8FBD47D4-64E6-4DBC-810A-71A70FB0CBF9}" type="presParOf" srcId="{992E7876-4513-4C14-A78E-87FD0B904373}" destId="{972FB8E1-5A49-4F70-AEC6-54573BCC88B3}" srcOrd="0" destOrd="0" presId="urn:microsoft.com/office/officeart/2005/8/layout/list1"/>
    <dgm:cxn modelId="{D79F652F-CFB7-410D-961D-1807E6269352}" type="presParOf" srcId="{992E7876-4513-4C14-A78E-87FD0B904373}" destId="{3BFE8A2E-A5ED-461B-BCB6-8CCB08B35046}" srcOrd="1" destOrd="0" presId="urn:microsoft.com/office/officeart/2005/8/layout/list1"/>
    <dgm:cxn modelId="{76FB1BB3-F602-46C2-92D5-D0C99365C6CE}" type="presParOf" srcId="{BCD838C4-B799-4CBD-88F6-F75C44E43435}" destId="{0639327A-F036-4225-93AE-E670FE88E24B}" srcOrd="1" destOrd="0" presId="urn:microsoft.com/office/officeart/2005/8/layout/list1"/>
    <dgm:cxn modelId="{372EC483-2AB5-4D6E-93E6-13D56FE16447}" type="presParOf" srcId="{BCD838C4-B799-4CBD-88F6-F75C44E43435}" destId="{F2960359-3FB5-420D-A18A-37D79623365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5E378A-7816-4026-9071-C287A38FE738}" type="doc">
      <dgm:prSet loTypeId="urn:microsoft.com/office/officeart/2005/8/layout/cycle1" loCatId="cycl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D04082E-D0A9-484B-B103-207CFE43F167}">
      <dgm:prSet phldrT="[Text]" custT="1"/>
      <dgm:spPr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GB" sz="1400" dirty="0" smtClean="0">
              <a:solidFill>
                <a:schemeClr val="tx2"/>
              </a:solidFill>
            </a:rPr>
            <a:t>Expensive difficult tests</a:t>
          </a:r>
          <a:endParaRPr lang="en-GB" sz="1400" dirty="0">
            <a:solidFill>
              <a:schemeClr val="tx2"/>
            </a:solidFill>
          </a:endParaRPr>
        </a:p>
      </dgm:t>
    </dgm:pt>
    <dgm:pt modelId="{500E2E5E-B9AD-4070-AA6E-E4592D7CE4E0}" type="parTrans" cxnId="{376352DA-69EA-4056-BB08-FE931BAEF9B5}">
      <dgm:prSet/>
      <dgm:spPr/>
      <dgm:t>
        <a:bodyPr/>
        <a:lstStyle/>
        <a:p>
          <a:endParaRPr lang="en-GB" sz="1400"/>
        </a:p>
      </dgm:t>
    </dgm:pt>
    <dgm:pt modelId="{0A722537-8043-4D50-8250-FB301143BBEB}" type="sibTrans" cxnId="{376352DA-69EA-4056-BB08-FE931BAEF9B5}">
      <dgm:prSet/>
      <dgm:spPr/>
      <dgm:t>
        <a:bodyPr/>
        <a:lstStyle/>
        <a:p>
          <a:endParaRPr lang="en-GB" sz="1400"/>
        </a:p>
      </dgm:t>
    </dgm:pt>
    <dgm:pt modelId="{98092CCF-4B1E-4F5B-9400-75F631866FEF}">
      <dgm:prSet phldrT="[Text]" custT="1"/>
      <dgm:spPr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GB" sz="1400" dirty="0" smtClean="0">
              <a:solidFill>
                <a:schemeClr val="tx2"/>
              </a:solidFill>
            </a:rPr>
            <a:t>Improved mechanistic life prediction</a:t>
          </a:r>
          <a:endParaRPr lang="en-GB" sz="1400" dirty="0">
            <a:solidFill>
              <a:schemeClr val="tx2"/>
            </a:solidFill>
          </a:endParaRPr>
        </a:p>
      </dgm:t>
    </dgm:pt>
    <dgm:pt modelId="{DEEC34F0-DCD2-4FA8-9BC9-8E37E15648A3}" type="parTrans" cxnId="{24C55927-CDA7-4F5A-9C4C-68CA8C234ECF}">
      <dgm:prSet/>
      <dgm:spPr/>
      <dgm:t>
        <a:bodyPr/>
        <a:lstStyle/>
        <a:p>
          <a:endParaRPr lang="en-GB" sz="1400"/>
        </a:p>
      </dgm:t>
    </dgm:pt>
    <dgm:pt modelId="{CBF17DF7-BACE-4798-ADC8-809CAD8ABE36}" type="sibTrans" cxnId="{24C55927-CDA7-4F5A-9C4C-68CA8C234ECF}">
      <dgm:prSet/>
      <dgm:spPr/>
      <dgm:t>
        <a:bodyPr/>
        <a:lstStyle/>
        <a:p>
          <a:endParaRPr lang="en-GB" sz="1400"/>
        </a:p>
      </dgm:t>
    </dgm:pt>
    <dgm:pt modelId="{943BDA5E-F02A-492E-A6C0-1BDC5A30B412}">
      <dgm:prSet phldrT="[Text]" custT="1"/>
      <dgm:spPr/>
      <dgm:t>
        <a:bodyPr/>
        <a:lstStyle/>
        <a:p>
          <a:r>
            <a:rPr lang="en-GB" sz="1400" dirty="0" smtClean="0">
              <a:solidFill>
                <a:schemeClr val="tx2"/>
              </a:solidFill>
            </a:rPr>
            <a:t>Geometry and manufacturability</a:t>
          </a:r>
          <a:endParaRPr lang="en-GB" sz="1400" dirty="0">
            <a:solidFill>
              <a:schemeClr val="tx2"/>
            </a:solidFill>
          </a:endParaRPr>
        </a:p>
      </dgm:t>
    </dgm:pt>
    <dgm:pt modelId="{9C8B5CEA-EBC3-4730-A179-2416720F4950}" type="parTrans" cxnId="{BFBC3833-25CA-4AD4-B6E2-3AA7CAD41885}">
      <dgm:prSet/>
      <dgm:spPr/>
      <dgm:t>
        <a:bodyPr/>
        <a:lstStyle/>
        <a:p>
          <a:endParaRPr lang="en-GB" sz="1400"/>
        </a:p>
      </dgm:t>
    </dgm:pt>
    <dgm:pt modelId="{DD652215-5431-4287-A45C-7E0668449E63}" type="sibTrans" cxnId="{BFBC3833-25CA-4AD4-B6E2-3AA7CAD41885}">
      <dgm:prSet/>
      <dgm:spPr/>
      <dgm:t>
        <a:bodyPr/>
        <a:lstStyle/>
        <a:p>
          <a:endParaRPr lang="en-GB" sz="1400"/>
        </a:p>
      </dgm:t>
    </dgm:pt>
    <dgm:pt modelId="{5E924129-EF67-4B6D-BE8F-34C83298A0EB}">
      <dgm:prSet phldrT="[Text]" custT="1"/>
      <dgm:spPr/>
      <dgm:t>
        <a:bodyPr/>
        <a:lstStyle/>
        <a:p>
          <a:r>
            <a:rPr lang="en-GB" sz="1400" dirty="0" smtClean="0">
              <a:solidFill>
                <a:schemeClr val="tx2"/>
              </a:solidFill>
            </a:rPr>
            <a:t>Inspection technique and data</a:t>
          </a:r>
          <a:endParaRPr lang="en-GB" sz="1400" dirty="0">
            <a:solidFill>
              <a:schemeClr val="tx2"/>
            </a:solidFill>
          </a:endParaRPr>
        </a:p>
      </dgm:t>
    </dgm:pt>
    <dgm:pt modelId="{7F67E091-D8B6-405D-97F8-E3591513733A}" type="parTrans" cxnId="{EAED5B35-3160-41CE-ACBC-949BA44644D0}">
      <dgm:prSet/>
      <dgm:spPr/>
      <dgm:t>
        <a:bodyPr/>
        <a:lstStyle/>
        <a:p>
          <a:endParaRPr lang="en-GB" sz="1400"/>
        </a:p>
      </dgm:t>
    </dgm:pt>
    <dgm:pt modelId="{28746480-50EC-46A8-890E-431BC5B32F8A}" type="sibTrans" cxnId="{EAED5B35-3160-41CE-ACBC-949BA44644D0}">
      <dgm:prSet/>
      <dgm:spPr/>
      <dgm:t>
        <a:bodyPr/>
        <a:lstStyle/>
        <a:p>
          <a:endParaRPr lang="en-GB" sz="1400">
            <a:solidFill>
              <a:schemeClr val="tx2"/>
            </a:solidFill>
          </a:endParaRPr>
        </a:p>
      </dgm:t>
    </dgm:pt>
    <dgm:pt modelId="{2F90A38F-43F8-436D-AE5E-AECD73B92C76}">
      <dgm:prSet phldrT="[Text]" custT="1"/>
      <dgm:spPr/>
      <dgm:t>
        <a:bodyPr/>
        <a:lstStyle/>
        <a:p>
          <a:r>
            <a:rPr lang="en-GB" sz="1400" dirty="0" smtClean="0">
              <a:solidFill>
                <a:schemeClr val="tx2"/>
              </a:solidFill>
            </a:rPr>
            <a:t>In-service data</a:t>
          </a:r>
          <a:endParaRPr lang="en-GB" sz="1400" dirty="0">
            <a:solidFill>
              <a:schemeClr val="tx2"/>
            </a:solidFill>
          </a:endParaRPr>
        </a:p>
      </dgm:t>
    </dgm:pt>
    <dgm:pt modelId="{4097CD9B-886A-4833-9AB8-F6D5EEFD1903}" type="parTrans" cxnId="{332A4D57-6522-47E7-B21E-3D62EBBD2497}">
      <dgm:prSet/>
      <dgm:spPr/>
      <dgm:t>
        <a:bodyPr/>
        <a:lstStyle/>
        <a:p>
          <a:endParaRPr lang="en-GB" sz="1400"/>
        </a:p>
      </dgm:t>
    </dgm:pt>
    <dgm:pt modelId="{151CE300-8C2B-485F-9C90-93816A29C808}" type="sibTrans" cxnId="{332A4D57-6522-47E7-B21E-3D62EBBD2497}">
      <dgm:prSet/>
      <dgm:spPr/>
      <dgm:t>
        <a:bodyPr/>
        <a:lstStyle/>
        <a:p>
          <a:endParaRPr lang="en-GB" sz="1400"/>
        </a:p>
      </dgm:t>
    </dgm:pt>
    <dgm:pt modelId="{7B863450-5591-43A3-861D-24972F2CBB69}" type="pres">
      <dgm:prSet presAssocID="{205E378A-7816-4026-9071-C287A38FE73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C40D50C-8B25-49A2-80C3-5BD8DF62D76D}" type="pres">
      <dgm:prSet presAssocID="{1D04082E-D0A9-484B-B103-207CFE43F167}" presName="dummy" presStyleCnt="0"/>
      <dgm:spPr/>
    </dgm:pt>
    <dgm:pt modelId="{8E3BEBFD-F9B5-41F7-971D-1705CC9EA2C1}" type="pres">
      <dgm:prSet presAssocID="{1D04082E-D0A9-484B-B103-207CFE43F167}" presName="node" presStyleLbl="revTx" presStyleIdx="0" presStyleCnt="5" custScaleX="141555" custScaleY="83279" custRadScaleRad="107681" custRadScaleInc="368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3F4231-0788-4495-8254-A1F73E135E05}" type="pres">
      <dgm:prSet presAssocID="{0A722537-8043-4D50-8250-FB301143BBEB}" presName="sibTrans" presStyleLbl="node1" presStyleIdx="0" presStyleCnt="5"/>
      <dgm:spPr/>
      <dgm:t>
        <a:bodyPr/>
        <a:lstStyle/>
        <a:p>
          <a:endParaRPr lang="en-GB"/>
        </a:p>
      </dgm:t>
    </dgm:pt>
    <dgm:pt modelId="{D0307ED7-299B-4D5A-8904-885617BBEFF4}" type="pres">
      <dgm:prSet presAssocID="{98092CCF-4B1E-4F5B-9400-75F631866FEF}" presName="dummy" presStyleCnt="0"/>
      <dgm:spPr/>
    </dgm:pt>
    <dgm:pt modelId="{9C2A199B-8104-4DC1-B481-79EF278A2943}" type="pres">
      <dgm:prSet presAssocID="{98092CCF-4B1E-4F5B-9400-75F631866FEF}" presName="node" presStyleLbl="revTx" presStyleIdx="1" presStyleCnt="5" custScaleX="164108" custScaleY="8161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DE5882-5AF0-4F7E-9184-6388E10F12FA}" type="pres">
      <dgm:prSet presAssocID="{CBF17DF7-BACE-4798-ADC8-809CAD8ABE36}" presName="sibTrans" presStyleLbl="node1" presStyleIdx="1" presStyleCnt="5" custLinFactNeighborX="2013" custLinFactNeighborY="5284"/>
      <dgm:spPr/>
      <dgm:t>
        <a:bodyPr/>
        <a:lstStyle/>
        <a:p>
          <a:endParaRPr lang="en-GB"/>
        </a:p>
      </dgm:t>
    </dgm:pt>
    <dgm:pt modelId="{E158C702-9B22-4019-A78C-C15383B91AB5}" type="pres">
      <dgm:prSet presAssocID="{943BDA5E-F02A-492E-A6C0-1BDC5A30B412}" presName="dummy" presStyleCnt="0"/>
      <dgm:spPr/>
    </dgm:pt>
    <dgm:pt modelId="{55B69896-4FB6-4EAD-8F2E-D77C353D0B64}" type="pres">
      <dgm:prSet presAssocID="{943BDA5E-F02A-492E-A6C0-1BDC5A30B412}" presName="node" presStyleLbl="revTx" presStyleIdx="2" presStyleCnt="5" custScaleX="180496" custRadScaleRad="109713" custRadScaleInc="-61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D4970F-7837-4C56-B059-D12A36472A29}" type="pres">
      <dgm:prSet presAssocID="{DD652215-5431-4287-A45C-7E0668449E63}" presName="sibTrans" presStyleLbl="node1" presStyleIdx="2" presStyleCnt="5"/>
      <dgm:spPr/>
      <dgm:t>
        <a:bodyPr/>
        <a:lstStyle/>
        <a:p>
          <a:endParaRPr lang="en-GB"/>
        </a:p>
      </dgm:t>
    </dgm:pt>
    <dgm:pt modelId="{03D8DF49-B5D1-4C3B-8F38-71D32E8C18DA}" type="pres">
      <dgm:prSet presAssocID="{5E924129-EF67-4B6D-BE8F-34C83298A0EB}" presName="dummy" presStyleCnt="0"/>
      <dgm:spPr/>
    </dgm:pt>
    <dgm:pt modelId="{10F100B8-1385-47A1-9479-6D2EB046375C}" type="pres">
      <dgm:prSet presAssocID="{5E924129-EF67-4B6D-BE8F-34C83298A0EB}" presName="node" presStyleLbl="revTx" presStyleIdx="3" presStyleCnt="5" custScaleX="1667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18F9D2-B6D1-46DF-B937-52FBAF6A7B30}" type="pres">
      <dgm:prSet presAssocID="{28746480-50EC-46A8-890E-431BC5B32F8A}" presName="sibTrans" presStyleLbl="node1" presStyleIdx="3" presStyleCnt="5"/>
      <dgm:spPr/>
      <dgm:t>
        <a:bodyPr/>
        <a:lstStyle/>
        <a:p>
          <a:endParaRPr lang="en-GB"/>
        </a:p>
      </dgm:t>
    </dgm:pt>
    <dgm:pt modelId="{FE7B9A54-74B1-4926-BF2F-7FDE212E234B}" type="pres">
      <dgm:prSet presAssocID="{2F90A38F-43F8-436D-AE5E-AECD73B92C76}" presName="dummy" presStyleCnt="0"/>
      <dgm:spPr/>
    </dgm:pt>
    <dgm:pt modelId="{EF4363DA-56A8-4DBA-A17A-5229508ECF89}" type="pres">
      <dgm:prSet presAssocID="{2F90A38F-43F8-436D-AE5E-AECD73B92C76}" presName="node" presStyleLbl="revTx" presStyleIdx="4" presStyleCnt="5" custRadScaleRad="109517" custRadScaleInc="-32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8F35D6-5D45-475D-957B-5BC877470DB9}" type="pres">
      <dgm:prSet presAssocID="{151CE300-8C2B-485F-9C90-93816A29C808}" presName="sibTrans" presStyleLbl="node1" presStyleIdx="4" presStyleCnt="5"/>
      <dgm:spPr/>
      <dgm:t>
        <a:bodyPr/>
        <a:lstStyle/>
        <a:p>
          <a:endParaRPr lang="en-GB"/>
        </a:p>
      </dgm:t>
    </dgm:pt>
  </dgm:ptLst>
  <dgm:cxnLst>
    <dgm:cxn modelId="{293B0033-BE43-44EC-BBEF-B7129906AE81}" type="presOf" srcId="{CBF17DF7-BACE-4798-ADC8-809CAD8ABE36}" destId="{1CDE5882-5AF0-4F7E-9184-6388E10F12FA}" srcOrd="0" destOrd="0" presId="urn:microsoft.com/office/officeart/2005/8/layout/cycle1"/>
    <dgm:cxn modelId="{C3944BB5-1A80-4C93-9B37-5203D65246A8}" type="presOf" srcId="{98092CCF-4B1E-4F5B-9400-75F631866FEF}" destId="{9C2A199B-8104-4DC1-B481-79EF278A2943}" srcOrd="0" destOrd="0" presId="urn:microsoft.com/office/officeart/2005/8/layout/cycle1"/>
    <dgm:cxn modelId="{8D5E208A-3D54-4D9C-9B8A-DE25DF0005AF}" type="presOf" srcId="{0A722537-8043-4D50-8250-FB301143BBEB}" destId="{4E3F4231-0788-4495-8254-A1F73E135E05}" srcOrd="0" destOrd="0" presId="urn:microsoft.com/office/officeart/2005/8/layout/cycle1"/>
    <dgm:cxn modelId="{376352DA-69EA-4056-BB08-FE931BAEF9B5}" srcId="{205E378A-7816-4026-9071-C287A38FE738}" destId="{1D04082E-D0A9-484B-B103-207CFE43F167}" srcOrd="0" destOrd="0" parTransId="{500E2E5E-B9AD-4070-AA6E-E4592D7CE4E0}" sibTransId="{0A722537-8043-4D50-8250-FB301143BBEB}"/>
    <dgm:cxn modelId="{A5B5B440-A9F4-46E9-9388-BD3E012138F2}" type="presOf" srcId="{151CE300-8C2B-485F-9C90-93816A29C808}" destId="{EE8F35D6-5D45-475D-957B-5BC877470DB9}" srcOrd="0" destOrd="0" presId="urn:microsoft.com/office/officeart/2005/8/layout/cycle1"/>
    <dgm:cxn modelId="{97030C9C-FA50-4B94-9C1B-5A4A9011D132}" type="presOf" srcId="{943BDA5E-F02A-492E-A6C0-1BDC5A30B412}" destId="{55B69896-4FB6-4EAD-8F2E-D77C353D0B64}" srcOrd="0" destOrd="0" presId="urn:microsoft.com/office/officeart/2005/8/layout/cycle1"/>
    <dgm:cxn modelId="{890AF30B-916B-472A-9FC0-251318A00E54}" type="presOf" srcId="{5E924129-EF67-4B6D-BE8F-34C83298A0EB}" destId="{10F100B8-1385-47A1-9479-6D2EB046375C}" srcOrd="0" destOrd="0" presId="urn:microsoft.com/office/officeart/2005/8/layout/cycle1"/>
    <dgm:cxn modelId="{24C55927-CDA7-4F5A-9C4C-68CA8C234ECF}" srcId="{205E378A-7816-4026-9071-C287A38FE738}" destId="{98092CCF-4B1E-4F5B-9400-75F631866FEF}" srcOrd="1" destOrd="0" parTransId="{DEEC34F0-DCD2-4FA8-9BC9-8E37E15648A3}" sibTransId="{CBF17DF7-BACE-4798-ADC8-809CAD8ABE36}"/>
    <dgm:cxn modelId="{D0BD5CFD-1F8C-4C9F-9CB2-506BBF5FB5A2}" type="presOf" srcId="{205E378A-7816-4026-9071-C287A38FE738}" destId="{7B863450-5591-43A3-861D-24972F2CBB69}" srcOrd="0" destOrd="0" presId="urn:microsoft.com/office/officeart/2005/8/layout/cycle1"/>
    <dgm:cxn modelId="{EAED5B35-3160-41CE-ACBC-949BA44644D0}" srcId="{205E378A-7816-4026-9071-C287A38FE738}" destId="{5E924129-EF67-4B6D-BE8F-34C83298A0EB}" srcOrd="3" destOrd="0" parTransId="{7F67E091-D8B6-405D-97F8-E3591513733A}" sibTransId="{28746480-50EC-46A8-890E-431BC5B32F8A}"/>
    <dgm:cxn modelId="{BFBC3833-25CA-4AD4-B6E2-3AA7CAD41885}" srcId="{205E378A-7816-4026-9071-C287A38FE738}" destId="{943BDA5E-F02A-492E-A6C0-1BDC5A30B412}" srcOrd="2" destOrd="0" parTransId="{9C8B5CEA-EBC3-4730-A179-2416720F4950}" sibTransId="{DD652215-5431-4287-A45C-7E0668449E63}"/>
    <dgm:cxn modelId="{000FCF22-016F-44D0-9379-F6DA896A5C79}" type="presOf" srcId="{DD652215-5431-4287-A45C-7E0668449E63}" destId="{49D4970F-7837-4C56-B059-D12A36472A29}" srcOrd="0" destOrd="0" presId="urn:microsoft.com/office/officeart/2005/8/layout/cycle1"/>
    <dgm:cxn modelId="{AA0CCC78-468C-4C57-A259-82D03A302EEF}" type="presOf" srcId="{1D04082E-D0A9-484B-B103-207CFE43F167}" destId="{8E3BEBFD-F9B5-41F7-971D-1705CC9EA2C1}" srcOrd="0" destOrd="0" presId="urn:microsoft.com/office/officeart/2005/8/layout/cycle1"/>
    <dgm:cxn modelId="{332A4D57-6522-47E7-B21E-3D62EBBD2497}" srcId="{205E378A-7816-4026-9071-C287A38FE738}" destId="{2F90A38F-43F8-436D-AE5E-AECD73B92C76}" srcOrd="4" destOrd="0" parTransId="{4097CD9B-886A-4833-9AB8-F6D5EEFD1903}" sibTransId="{151CE300-8C2B-485F-9C90-93816A29C808}"/>
    <dgm:cxn modelId="{309E3194-B23D-4E08-A5DA-EF6698530437}" type="presOf" srcId="{2F90A38F-43F8-436D-AE5E-AECD73B92C76}" destId="{EF4363DA-56A8-4DBA-A17A-5229508ECF89}" srcOrd="0" destOrd="0" presId="urn:microsoft.com/office/officeart/2005/8/layout/cycle1"/>
    <dgm:cxn modelId="{62F51DF8-FB90-48C9-AABE-4B30F0C17107}" type="presOf" srcId="{28746480-50EC-46A8-890E-431BC5B32F8A}" destId="{B218F9D2-B6D1-46DF-B937-52FBAF6A7B30}" srcOrd="0" destOrd="0" presId="urn:microsoft.com/office/officeart/2005/8/layout/cycle1"/>
    <dgm:cxn modelId="{DB9570A7-3D0B-463D-84A3-31E11EA105DF}" type="presParOf" srcId="{7B863450-5591-43A3-861D-24972F2CBB69}" destId="{7C40D50C-8B25-49A2-80C3-5BD8DF62D76D}" srcOrd="0" destOrd="0" presId="urn:microsoft.com/office/officeart/2005/8/layout/cycle1"/>
    <dgm:cxn modelId="{7B6EFD5B-E309-4E96-AA0D-44B3BAB8B876}" type="presParOf" srcId="{7B863450-5591-43A3-861D-24972F2CBB69}" destId="{8E3BEBFD-F9B5-41F7-971D-1705CC9EA2C1}" srcOrd="1" destOrd="0" presId="urn:microsoft.com/office/officeart/2005/8/layout/cycle1"/>
    <dgm:cxn modelId="{4F75B788-CEAF-45DF-BB94-D3B5EE0AF333}" type="presParOf" srcId="{7B863450-5591-43A3-861D-24972F2CBB69}" destId="{4E3F4231-0788-4495-8254-A1F73E135E05}" srcOrd="2" destOrd="0" presId="urn:microsoft.com/office/officeart/2005/8/layout/cycle1"/>
    <dgm:cxn modelId="{C1B5E5B2-754E-4464-829F-07746E98CC17}" type="presParOf" srcId="{7B863450-5591-43A3-861D-24972F2CBB69}" destId="{D0307ED7-299B-4D5A-8904-885617BBEFF4}" srcOrd="3" destOrd="0" presId="urn:microsoft.com/office/officeart/2005/8/layout/cycle1"/>
    <dgm:cxn modelId="{F799C239-77BE-4324-A884-9D9603449A5C}" type="presParOf" srcId="{7B863450-5591-43A3-861D-24972F2CBB69}" destId="{9C2A199B-8104-4DC1-B481-79EF278A2943}" srcOrd="4" destOrd="0" presId="urn:microsoft.com/office/officeart/2005/8/layout/cycle1"/>
    <dgm:cxn modelId="{353EDA66-76F1-4C34-B552-9DF810C5CB94}" type="presParOf" srcId="{7B863450-5591-43A3-861D-24972F2CBB69}" destId="{1CDE5882-5AF0-4F7E-9184-6388E10F12FA}" srcOrd="5" destOrd="0" presId="urn:microsoft.com/office/officeart/2005/8/layout/cycle1"/>
    <dgm:cxn modelId="{F2786D29-B986-4924-848F-5E9F63741427}" type="presParOf" srcId="{7B863450-5591-43A3-861D-24972F2CBB69}" destId="{E158C702-9B22-4019-A78C-C15383B91AB5}" srcOrd="6" destOrd="0" presId="urn:microsoft.com/office/officeart/2005/8/layout/cycle1"/>
    <dgm:cxn modelId="{CCD84801-D81F-4F8E-B9D8-213155199E98}" type="presParOf" srcId="{7B863450-5591-43A3-861D-24972F2CBB69}" destId="{55B69896-4FB6-4EAD-8F2E-D77C353D0B64}" srcOrd="7" destOrd="0" presId="urn:microsoft.com/office/officeart/2005/8/layout/cycle1"/>
    <dgm:cxn modelId="{4BB61A61-BB1E-443A-8F00-7279C3F6C0E3}" type="presParOf" srcId="{7B863450-5591-43A3-861D-24972F2CBB69}" destId="{49D4970F-7837-4C56-B059-D12A36472A29}" srcOrd="8" destOrd="0" presId="urn:microsoft.com/office/officeart/2005/8/layout/cycle1"/>
    <dgm:cxn modelId="{5CB724AE-3A48-40E3-8BBA-8A8BF0EF049F}" type="presParOf" srcId="{7B863450-5591-43A3-861D-24972F2CBB69}" destId="{03D8DF49-B5D1-4C3B-8F38-71D32E8C18DA}" srcOrd="9" destOrd="0" presId="urn:microsoft.com/office/officeart/2005/8/layout/cycle1"/>
    <dgm:cxn modelId="{0B9713DC-E489-4A08-B78F-0273C80DA10D}" type="presParOf" srcId="{7B863450-5591-43A3-861D-24972F2CBB69}" destId="{10F100B8-1385-47A1-9479-6D2EB046375C}" srcOrd="10" destOrd="0" presId="urn:microsoft.com/office/officeart/2005/8/layout/cycle1"/>
    <dgm:cxn modelId="{85199E58-B789-4F5D-9676-0A761039A4B9}" type="presParOf" srcId="{7B863450-5591-43A3-861D-24972F2CBB69}" destId="{B218F9D2-B6D1-46DF-B937-52FBAF6A7B30}" srcOrd="11" destOrd="0" presId="urn:microsoft.com/office/officeart/2005/8/layout/cycle1"/>
    <dgm:cxn modelId="{3523C0D5-4448-4F9D-9CA4-5FB46656BED5}" type="presParOf" srcId="{7B863450-5591-43A3-861D-24972F2CBB69}" destId="{FE7B9A54-74B1-4926-BF2F-7FDE212E234B}" srcOrd="12" destOrd="0" presId="urn:microsoft.com/office/officeart/2005/8/layout/cycle1"/>
    <dgm:cxn modelId="{2C714093-5E3D-4E17-BD76-E7107848D177}" type="presParOf" srcId="{7B863450-5591-43A3-861D-24972F2CBB69}" destId="{EF4363DA-56A8-4DBA-A17A-5229508ECF89}" srcOrd="13" destOrd="0" presId="urn:microsoft.com/office/officeart/2005/8/layout/cycle1"/>
    <dgm:cxn modelId="{957E3BCB-67CD-4482-9DC1-8A8D9BFCAC3C}" type="presParOf" srcId="{7B863450-5591-43A3-861D-24972F2CBB69}" destId="{EE8F35D6-5D45-475D-957B-5BC877470DB9}" srcOrd="14" destOrd="0" presId="urn:microsoft.com/office/officeart/2005/8/layout/cycle1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6500DD-4C28-4693-9C9F-E68E120D00D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D4C502-9DCC-4B9A-8531-9CDEA15378AB}">
      <dgm:prSet phldrT="[Text]"/>
      <dgm:spPr/>
      <dgm:t>
        <a:bodyPr/>
        <a:lstStyle/>
        <a:p>
          <a:r>
            <a:rPr lang="en-GB" dirty="0" smtClean="0"/>
            <a:t>Working Group</a:t>
          </a:r>
        </a:p>
      </dgm:t>
    </dgm:pt>
    <dgm:pt modelId="{673289FA-52EF-4A38-B23E-83988707C31D}" type="parTrans" cxnId="{978B993A-041C-44F8-9516-6E689AEB5DBB}">
      <dgm:prSet/>
      <dgm:spPr/>
      <dgm:t>
        <a:bodyPr/>
        <a:lstStyle/>
        <a:p>
          <a:endParaRPr lang="en-GB"/>
        </a:p>
      </dgm:t>
    </dgm:pt>
    <dgm:pt modelId="{B2F3F001-37D0-4F2D-B775-B3DFD3818B98}" type="sibTrans" cxnId="{978B993A-041C-44F8-9516-6E689AEB5DBB}">
      <dgm:prSet/>
      <dgm:spPr/>
      <dgm:t>
        <a:bodyPr/>
        <a:lstStyle/>
        <a:p>
          <a:endParaRPr lang="en-GB"/>
        </a:p>
      </dgm:t>
    </dgm:pt>
    <dgm:pt modelId="{1A35B234-534C-4376-852F-85C7EB77DB41}">
      <dgm:prSet phldrT="[Text]" custT="1"/>
      <dgm:spPr/>
      <dgm:t>
        <a:bodyPr/>
        <a:lstStyle/>
        <a:p>
          <a:r>
            <a:rPr lang="en-GB" sz="1800" dirty="0" smtClean="0"/>
            <a:t>Rolls-Royce</a:t>
          </a:r>
          <a:endParaRPr lang="en-GB" sz="1800" dirty="0"/>
        </a:p>
      </dgm:t>
    </dgm:pt>
    <dgm:pt modelId="{1AAE5BC9-D600-477B-9C47-ED9B8DA08951}" type="parTrans" cxnId="{3DA47E09-95EC-45C6-A4D0-8921C8B1E22B}">
      <dgm:prSet/>
      <dgm:spPr/>
      <dgm:t>
        <a:bodyPr/>
        <a:lstStyle/>
        <a:p>
          <a:endParaRPr lang="en-GB"/>
        </a:p>
      </dgm:t>
    </dgm:pt>
    <dgm:pt modelId="{AB82E64F-A2CC-4504-BAC0-6D1EE0AF9C0C}" type="sibTrans" cxnId="{3DA47E09-95EC-45C6-A4D0-8921C8B1E22B}">
      <dgm:prSet/>
      <dgm:spPr/>
      <dgm:t>
        <a:bodyPr/>
        <a:lstStyle/>
        <a:p>
          <a:endParaRPr lang="en-GB"/>
        </a:p>
      </dgm:t>
    </dgm:pt>
    <dgm:pt modelId="{431A4141-1110-4503-A307-ED357952F3AC}">
      <dgm:prSet phldrT="[Text]" custT="1"/>
      <dgm:spPr/>
      <dgm:t>
        <a:bodyPr/>
        <a:lstStyle/>
        <a:p>
          <a:r>
            <a:rPr lang="en-GB" sz="1800" dirty="0" smtClean="0"/>
            <a:t>EDF</a:t>
          </a:r>
          <a:endParaRPr lang="en-GB" sz="1800" dirty="0"/>
        </a:p>
      </dgm:t>
    </dgm:pt>
    <dgm:pt modelId="{772A2362-E719-4065-B04F-C560A27147DF}" type="parTrans" cxnId="{FAE8CD77-B05A-4CA1-8F9B-E12D84DC38EC}">
      <dgm:prSet/>
      <dgm:spPr/>
      <dgm:t>
        <a:bodyPr/>
        <a:lstStyle/>
        <a:p>
          <a:endParaRPr lang="en-GB"/>
        </a:p>
      </dgm:t>
    </dgm:pt>
    <dgm:pt modelId="{C5DA0D47-0269-4A49-81EF-3F91EC92AAE7}" type="sibTrans" cxnId="{FAE8CD77-B05A-4CA1-8F9B-E12D84DC38EC}">
      <dgm:prSet/>
      <dgm:spPr/>
      <dgm:t>
        <a:bodyPr/>
        <a:lstStyle/>
        <a:p>
          <a:endParaRPr lang="en-GB"/>
        </a:p>
      </dgm:t>
    </dgm:pt>
    <dgm:pt modelId="{DBE5514C-55AE-467B-A381-27CDFEE10EFB}">
      <dgm:prSet phldrT="[Text]" custT="1"/>
      <dgm:spPr/>
      <dgm:t>
        <a:bodyPr/>
        <a:lstStyle/>
        <a:p>
          <a:r>
            <a:rPr lang="en-GB" sz="1600" dirty="0" smtClean="0"/>
            <a:t>UKAEA</a:t>
          </a:r>
          <a:endParaRPr lang="en-GB" sz="1600" dirty="0"/>
        </a:p>
      </dgm:t>
    </dgm:pt>
    <dgm:pt modelId="{A8848017-2CBC-442C-8540-32EE069396B3}" type="parTrans" cxnId="{C1DC49B1-AF31-4D28-8A88-E2F9058F3E63}">
      <dgm:prSet/>
      <dgm:spPr/>
      <dgm:t>
        <a:bodyPr/>
        <a:lstStyle/>
        <a:p>
          <a:endParaRPr lang="en-GB"/>
        </a:p>
      </dgm:t>
    </dgm:pt>
    <dgm:pt modelId="{23828194-35FD-433C-A390-5EC891B58B1F}" type="sibTrans" cxnId="{C1DC49B1-AF31-4D28-8A88-E2F9058F3E63}">
      <dgm:prSet/>
      <dgm:spPr/>
      <dgm:t>
        <a:bodyPr/>
        <a:lstStyle/>
        <a:p>
          <a:endParaRPr lang="en-GB"/>
        </a:p>
      </dgm:t>
    </dgm:pt>
    <dgm:pt modelId="{52F32FE4-3778-40B9-91BC-85B6087B0ACE}">
      <dgm:prSet phldrT="[Text]" custT="1"/>
      <dgm:spPr/>
      <dgm:t>
        <a:bodyPr/>
        <a:lstStyle/>
        <a:p>
          <a:r>
            <a:rPr lang="en-GB" sz="1800" dirty="0" smtClean="0"/>
            <a:t>NNL</a:t>
          </a:r>
          <a:endParaRPr lang="en-GB" sz="1800" dirty="0"/>
        </a:p>
      </dgm:t>
    </dgm:pt>
    <dgm:pt modelId="{4FA85FE7-6CA5-448F-9C11-56A68C47FF98}" type="parTrans" cxnId="{16B31753-7490-458F-A4BE-F8F461B5663E}">
      <dgm:prSet/>
      <dgm:spPr/>
      <dgm:t>
        <a:bodyPr/>
        <a:lstStyle/>
        <a:p>
          <a:endParaRPr lang="en-GB"/>
        </a:p>
      </dgm:t>
    </dgm:pt>
    <dgm:pt modelId="{4068B292-D647-49C6-81B3-676AECA383B4}" type="sibTrans" cxnId="{16B31753-7490-458F-A4BE-F8F461B5663E}">
      <dgm:prSet/>
      <dgm:spPr/>
      <dgm:t>
        <a:bodyPr/>
        <a:lstStyle/>
        <a:p>
          <a:endParaRPr lang="en-GB"/>
        </a:p>
      </dgm:t>
    </dgm:pt>
    <dgm:pt modelId="{F019603F-C96D-4395-913C-7BC2C97D2101}">
      <dgm:prSet phldrT="[Text]" custT="1"/>
      <dgm:spPr/>
      <dgm:t>
        <a:bodyPr/>
        <a:lstStyle/>
        <a:p>
          <a:r>
            <a:rPr lang="en-GB" sz="1800" dirty="0" smtClean="0"/>
            <a:t>Wood</a:t>
          </a:r>
          <a:endParaRPr lang="en-GB" sz="1800" dirty="0"/>
        </a:p>
      </dgm:t>
    </dgm:pt>
    <dgm:pt modelId="{F3A2986C-598A-4AD1-96B0-940669AD7E2B}" type="parTrans" cxnId="{2621F2EE-C9BE-4AAB-90D5-4021D6633EBA}">
      <dgm:prSet/>
      <dgm:spPr/>
      <dgm:t>
        <a:bodyPr/>
        <a:lstStyle/>
        <a:p>
          <a:endParaRPr lang="en-GB"/>
        </a:p>
      </dgm:t>
    </dgm:pt>
    <dgm:pt modelId="{82C6F160-D76C-43C2-9B98-0800C3654B00}" type="sibTrans" cxnId="{2621F2EE-C9BE-4AAB-90D5-4021D6633EBA}">
      <dgm:prSet/>
      <dgm:spPr/>
      <dgm:t>
        <a:bodyPr/>
        <a:lstStyle/>
        <a:p>
          <a:endParaRPr lang="en-GB"/>
        </a:p>
      </dgm:t>
    </dgm:pt>
    <dgm:pt modelId="{33701C21-55A1-4458-8F4E-A873943C671D}">
      <dgm:prSet phldrT="[Text]" custT="1"/>
      <dgm:spPr/>
      <dgm:t>
        <a:bodyPr/>
        <a:lstStyle/>
        <a:p>
          <a:r>
            <a:rPr lang="en-GB" sz="1800" dirty="0" smtClean="0"/>
            <a:t>TWI</a:t>
          </a:r>
          <a:endParaRPr lang="en-GB" sz="1800" dirty="0"/>
        </a:p>
      </dgm:t>
    </dgm:pt>
    <dgm:pt modelId="{996BD940-B56D-4C9A-88AF-1BFAA9752979}" type="parTrans" cxnId="{AFC42569-7B85-478D-B588-0861EC7A92A7}">
      <dgm:prSet/>
      <dgm:spPr/>
      <dgm:t>
        <a:bodyPr/>
        <a:lstStyle/>
        <a:p>
          <a:endParaRPr lang="en-GB"/>
        </a:p>
      </dgm:t>
    </dgm:pt>
    <dgm:pt modelId="{8A3D523B-C9DC-4284-A7D3-A634247130C8}" type="sibTrans" cxnId="{AFC42569-7B85-478D-B588-0861EC7A92A7}">
      <dgm:prSet/>
      <dgm:spPr/>
      <dgm:t>
        <a:bodyPr/>
        <a:lstStyle/>
        <a:p>
          <a:endParaRPr lang="en-GB"/>
        </a:p>
      </dgm:t>
    </dgm:pt>
    <dgm:pt modelId="{222BA816-59C8-4272-9DF2-CCAFE8CA127F}">
      <dgm:prSet phldrT="[Text]"/>
      <dgm:spPr/>
      <dgm:t>
        <a:bodyPr/>
        <a:lstStyle/>
        <a:p>
          <a:r>
            <a:rPr lang="en-GB" dirty="0" smtClean="0"/>
            <a:t>University of Bristol</a:t>
          </a:r>
          <a:endParaRPr lang="en-GB" dirty="0"/>
        </a:p>
      </dgm:t>
    </dgm:pt>
    <dgm:pt modelId="{7B4F1ACD-3A05-49A6-947E-76A9B594FBA9}" type="parTrans" cxnId="{C947AB63-9DDE-4DF2-9472-076AB2542F50}">
      <dgm:prSet/>
      <dgm:spPr/>
      <dgm:t>
        <a:bodyPr/>
        <a:lstStyle/>
        <a:p>
          <a:endParaRPr lang="en-GB"/>
        </a:p>
      </dgm:t>
    </dgm:pt>
    <dgm:pt modelId="{2D9EB8D1-7D9D-4EAC-B87C-A46C85FED26C}" type="sibTrans" cxnId="{C947AB63-9DDE-4DF2-9472-076AB2542F50}">
      <dgm:prSet/>
      <dgm:spPr/>
      <dgm:t>
        <a:bodyPr/>
        <a:lstStyle/>
        <a:p>
          <a:endParaRPr lang="en-GB"/>
        </a:p>
      </dgm:t>
    </dgm:pt>
    <dgm:pt modelId="{BB17A0B6-4E1A-4623-84C8-51EDC437B2A1}">
      <dgm:prSet phldrT="[Text]"/>
      <dgm:spPr/>
      <dgm:t>
        <a:bodyPr/>
        <a:lstStyle/>
        <a:p>
          <a:r>
            <a:rPr lang="en-GB" dirty="0" smtClean="0"/>
            <a:t>Imperial College London</a:t>
          </a:r>
          <a:endParaRPr lang="en-GB" dirty="0"/>
        </a:p>
      </dgm:t>
    </dgm:pt>
    <dgm:pt modelId="{6A7B8EBA-9163-4AC5-9D3F-1C3DD684F78B}" type="parTrans" cxnId="{61A099AB-CBA9-4798-839D-CE5C7DF12DB7}">
      <dgm:prSet/>
      <dgm:spPr/>
      <dgm:t>
        <a:bodyPr/>
        <a:lstStyle/>
        <a:p>
          <a:endParaRPr lang="en-GB"/>
        </a:p>
      </dgm:t>
    </dgm:pt>
    <dgm:pt modelId="{BD5EA1B0-6E30-455A-AD38-0869286311FB}" type="sibTrans" cxnId="{61A099AB-CBA9-4798-839D-CE5C7DF12DB7}">
      <dgm:prSet/>
      <dgm:spPr/>
      <dgm:t>
        <a:bodyPr/>
        <a:lstStyle/>
        <a:p>
          <a:endParaRPr lang="en-GB"/>
        </a:p>
      </dgm:t>
    </dgm:pt>
    <dgm:pt modelId="{D0A82142-A918-413D-B5D1-D8DD6DAAA64B}" type="pres">
      <dgm:prSet presAssocID="{ED6500DD-4C28-4693-9C9F-E68E120D00D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108BD9C-80A2-43E9-88A0-CFB3807A14F6}" type="pres">
      <dgm:prSet presAssocID="{E3D4C502-9DCC-4B9A-8531-9CDEA15378AB}" presName="centerShape" presStyleLbl="node0" presStyleIdx="0" presStyleCnt="1"/>
      <dgm:spPr/>
      <dgm:t>
        <a:bodyPr/>
        <a:lstStyle/>
        <a:p>
          <a:endParaRPr lang="en-GB"/>
        </a:p>
      </dgm:t>
    </dgm:pt>
    <dgm:pt modelId="{B94DDB1F-1BCD-42C0-87CE-3BF0A3D4DAAA}" type="pres">
      <dgm:prSet presAssocID="{1AAE5BC9-D600-477B-9C47-ED9B8DA08951}" presName="parTrans" presStyleLbl="bgSibTrans2D1" presStyleIdx="0" presStyleCnt="8"/>
      <dgm:spPr/>
      <dgm:t>
        <a:bodyPr/>
        <a:lstStyle/>
        <a:p>
          <a:endParaRPr lang="en-GB"/>
        </a:p>
      </dgm:t>
    </dgm:pt>
    <dgm:pt modelId="{27A625ED-1960-443B-8A5B-B7A858179495}" type="pres">
      <dgm:prSet presAssocID="{1A35B234-534C-4376-852F-85C7EB77DB4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2E406A-83CF-4EEF-943D-37C08C9A8443}" type="pres">
      <dgm:prSet presAssocID="{772A2362-E719-4065-B04F-C560A27147DF}" presName="parTrans" presStyleLbl="bgSibTrans2D1" presStyleIdx="1" presStyleCnt="8"/>
      <dgm:spPr/>
      <dgm:t>
        <a:bodyPr/>
        <a:lstStyle/>
        <a:p>
          <a:endParaRPr lang="en-GB"/>
        </a:p>
      </dgm:t>
    </dgm:pt>
    <dgm:pt modelId="{D6E2637E-E88E-4D8E-BE36-554BE2BF8D11}" type="pres">
      <dgm:prSet presAssocID="{431A4141-1110-4503-A307-ED357952F3A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8A3488-24D6-4B7E-8F1C-15E72B1D3C9D}" type="pres">
      <dgm:prSet presAssocID="{A8848017-2CBC-442C-8540-32EE069396B3}" presName="parTrans" presStyleLbl="bgSibTrans2D1" presStyleIdx="2" presStyleCnt="8"/>
      <dgm:spPr/>
      <dgm:t>
        <a:bodyPr/>
        <a:lstStyle/>
        <a:p>
          <a:endParaRPr lang="en-GB"/>
        </a:p>
      </dgm:t>
    </dgm:pt>
    <dgm:pt modelId="{41DE34D5-7AB6-479E-AD07-B54475DB1725}" type="pres">
      <dgm:prSet presAssocID="{DBE5514C-55AE-467B-A381-27CDFEE10EF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1D9E3A-9E21-46FE-A35B-F21BB04214B0}" type="pres">
      <dgm:prSet presAssocID="{4FA85FE7-6CA5-448F-9C11-56A68C47FF98}" presName="parTrans" presStyleLbl="bgSibTrans2D1" presStyleIdx="3" presStyleCnt="8"/>
      <dgm:spPr/>
      <dgm:t>
        <a:bodyPr/>
        <a:lstStyle/>
        <a:p>
          <a:endParaRPr lang="en-GB"/>
        </a:p>
      </dgm:t>
    </dgm:pt>
    <dgm:pt modelId="{05FB5A9B-7FD7-4424-9916-F04F34C3CFA5}" type="pres">
      <dgm:prSet presAssocID="{52F32FE4-3778-40B9-91BC-85B6087B0AC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628C11-EC57-4BE4-8A3C-28CF1F1B603A}" type="pres">
      <dgm:prSet presAssocID="{F3A2986C-598A-4AD1-96B0-940669AD7E2B}" presName="parTrans" presStyleLbl="bgSibTrans2D1" presStyleIdx="4" presStyleCnt="8"/>
      <dgm:spPr/>
      <dgm:t>
        <a:bodyPr/>
        <a:lstStyle/>
        <a:p>
          <a:endParaRPr lang="en-GB"/>
        </a:p>
      </dgm:t>
    </dgm:pt>
    <dgm:pt modelId="{94E1B380-F0C2-4E0E-B902-0A4E41E94031}" type="pres">
      <dgm:prSet presAssocID="{F019603F-C96D-4395-913C-7BC2C97D210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FD4EBC-A260-4350-AAFF-EA1A6EB56795}" type="pres">
      <dgm:prSet presAssocID="{996BD940-B56D-4C9A-88AF-1BFAA9752979}" presName="parTrans" presStyleLbl="bgSibTrans2D1" presStyleIdx="5" presStyleCnt="8"/>
      <dgm:spPr/>
      <dgm:t>
        <a:bodyPr/>
        <a:lstStyle/>
        <a:p>
          <a:endParaRPr lang="en-GB"/>
        </a:p>
      </dgm:t>
    </dgm:pt>
    <dgm:pt modelId="{3AC2DA7F-2C69-482F-8C08-436B2CC35CF2}" type="pres">
      <dgm:prSet presAssocID="{33701C21-55A1-4458-8F4E-A873943C671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DBA62C-F7C4-46ED-BDB6-2C5888B6BEA2}" type="pres">
      <dgm:prSet presAssocID="{7B4F1ACD-3A05-49A6-947E-76A9B594FBA9}" presName="parTrans" presStyleLbl="bgSibTrans2D1" presStyleIdx="6" presStyleCnt="8"/>
      <dgm:spPr/>
      <dgm:t>
        <a:bodyPr/>
        <a:lstStyle/>
        <a:p>
          <a:endParaRPr lang="en-GB"/>
        </a:p>
      </dgm:t>
    </dgm:pt>
    <dgm:pt modelId="{920D1EA2-299D-4595-8877-FB93D69312D1}" type="pres">
      <dgm:prSet presAssocID="{222BA816-59C8-4272-9DF2-CCAFE8CA127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2A4035-2194-431C-8EB3-BA08C575A2BF}" type="pres">
      <dgm:prSet presAssocID="{6A7B8EBA-9163-4AC5-9D3F-1C3DD684F78B}" presName="parTrans" presStyleLbl="bgSibTrans2D1" presStyleIdx="7" presStyleCnt="8"/>
      <dgm:spPr/>
      <dgm:t>
        <a:bodyPr/>
        <a:lstStyle/>
        <a:p>
          <a:endParaRPr lang="en-GB"/>
        </a:p>
      </dgm:t>
    </dgm:pt>
    <dgm:pt modelId="{DB2EA90F-6739-459C-A71D-8ADE92293565}" type="pres">
      <dgm:prSet presAssocID="{BB17A0B6-4E1A-4623-84C8-51EDC437B2A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DA47E09-95EC-45C6-A4D0-8921C8B1E22B}" srcId="{E3D4C502-9DCC-4B9A-8531-9CDEA15378AB}" destId="{1A35B234-534C-4376-852F-85C7EB77DB41}" srcOrd="0" destOrd="0" parTransId="{1AAE5BC9-D600-477B-9C47-ED9B8DA08951}" sibTransId="{AB82E64F-A2CC-4504-BAC0-6D1EE0AF9C0C}"/>
    <dgm:cxn modelId="{7CF72F58-11BC-47A9-B4B9-0205D01E2B9E}" type="presOf" srcId="{BB17A0B6-4E1A-4623-84C8-51EDC437B2A1}" destId="{DB2EA90F-6739-459C-A71D-8ADE92293565}" srcOrd="0" destOrd="0" presId="urn:microsoft.com/office/officeart/2005/8/layout/radial4"/>
    <dgm:cxn modelId="{CD5C36A4-2FA3-4D2B-91CB-E36DF30DD467}" type="presOf" srcId="{33701C21-55A1-4458-8F4E-A873943C671D}" destId="{3AC2DA7F-2C69-482F-8C08-436B2CC35CF2}" srcOrd="0" destOrd="0" presId="urn:microsoft.com/office/officeart/2005/8/layout/radial4"/>
    <dgm:cxn modelId="{05933843-419C-40FA-B394-E56DC288AC98}" type="presOf" srcId="{772A2362-E719-4065-B04F-C560A27147DF}" destId="{892E406A-83CF-4EEF-943D-37C08C9A8443}" srcOrd="0" destOrd="0" presId="urn:microsoft.com/office/officeart/2005/8/layout/radial4"/>
    <dgm:cxn modelId="{8F29A88A-7D3E-47B9-9D5D-D35C35C91E3B}" type="presOf" srcId="{F3A2986C-598A-4AD1-96B0-940669AD7E2B}" destId="{A9628C11-EC57-4BE4-8A3C-28CF1F1B603A}" srcOrd="0" destOrd="0" presId="urn:microsoft.com/office/officeart/2005/8/layout/radial4"/>
    <dgm:cxn modelId="{C947AB63-9DDE-4DF2-9472-076AB2542F50}" srcId="{E3D4C502-9DCC-4B9A-8531-9CDEA15378AB}" destId="{222BA816-59C8-4272-9DF2-CCAFE8CA127F}" srcOrd="6" destOrd="0" parTransId="{7B4F1ACD-3A05-49A6-947E-76A9B594FBA9}" sibTransId="{2D9EB8D1-7D9D-4EAC-B87C-A46C85FED26C}"/>
    <dgm:cxn modelId="{05069D98-5DFA-4B7D-B150-811CAC771D8E}" type="presOf" srcId="{1AAE5BC9-D600-477B-9C47-ED9B8DA08951}" destId="{B94DDB1F-1BCD-42C0-87CE-3BF0A3D4DAAA}" srcOrd="0" destOrd="0" presId="urn:microsoft.com/office/officeart/2005/8/layout/radial4"/>
    <dgm:cxn modelId="{147E2D0E-BA0F-4B96-B503-EA323329FB71}" type="presOf" srcId="{E3D4C502-9DCC-4B9A-8531-9CDEA15378AB}" destId="{B108BD9C-80A2-43E9-88A0-CFB3807A14F6}" srcOrd="0" destOrd="0" presId="urn:microsoft.com/office/officeart/2005/8/layout/radial4"/>
    <dgm:cxn modelId="{2621F2EE-C9BE-4AAB-90D5-4021D6633EBA}" srcId="{E3D4C502-9DCC-4B9A-8531-9CDEA15378AB}" destId="{F019603F-C96D-4395-913C-7BC2C97D2101}" srcOrd="4" destOrd="0" parTransId="{F3A2986C-598A-4AD1-96B0-940669AD7E2B}" sibTransId="{82C6F160-D76C-43C2-9B98-0800C3654B00}"/>
    <dgm:cxn modelId="{7E4549DD-C406-44C8-818F-28E9AF65A061}" type="presOf" srcId="{431A4141-1110-4503-A307-ED357952F3AC}" destId="{D6E2637E-E88E-4D8E-BE36-554BE2BF8D11}" srcOrd="0" destOrd="0" presId="urn:microsoft.com/office/officeart/2005/8/layout/radial4"/>
    <dgm:cxn modelId="{52ABA1DC-98B4-4C14-87FD-F42FC677829B}" type="presOf" srcId="{F019603F-C96D-4395-913C-7BC2C97D2101}" destId="{94E1B380-F0C2-4E0E-B902-0A4E41E94031}" srcOrd="0" destOrd="0" presId="urn:microsoft.com/office/officeart/2005/8/layout/radial4"/>
    <dgm:cxn modelId="{15749EF0-1AA4-466F-9D36-191C93872969}" type="presOf" srcId="{6A7B8EBA-9163-4AC5-9D3F-1C3DD684F78B}" destId="{D72A4035-2194-431C-8EB3-BA08C575A2BF}" srcOrd="0" destOrd="0" presId="urn:microsoft.com/office/officeart/2005/8/layout/radial4"/>
    <dgm:cxn modelId="{C8DB38D0-99F9-4455-BD15-702A3A6CEB36}" type="presOf" srcId="{DBE5514C-55AE-467B-A381-27CDFEE10EFB}" destId="{41DE34D5-7AB6-479E-AD07-B54475DB1725}" srcOrd="0" destOrd="0" presId="urn:microsoft.com/office/officeart/2005/8/layout/radial4"/>
    <dgm:cxn modelId="{D8C77A08-5E85-4184-9E2B-E45689B80790}" type="presOf" srcId="{A8848017-2CBC-442C-8540-32EE069396B3}" destId="{628A3488-24D6-4B7E-8F1C-15E72B1D3C9D}" srcOrd="0" destOrd="0" presId="urn:microsoft.com/office/officeart/2005/8/layout/radial4"/>
    <dgm:cxn modelId="{16B31753-7490-458F-A4BE-F8F461B5663E}" srcId="{E3D4C502-9DCC-4B9A-8531-9CDEA15378AB}" destId="{52F32FE4-3778-40B9-91BC-85B6087B0ACE}" srcOrd="3" destOrd="0" parTransId="{4FA85FE7-6CA5-448F-9C11-56A68C47FF98}" sibTransId="{4068B292-D647-49C6-81B3-676AECA383B4}"/>
    <dgm:cxn modelId="{FAE8CD77-B05A-4CA1-8F9B-E12D84DC38EC}" srcId="{E3D4C502-9DCC-4B9A-8531-9CDEA15378AB}" destId="{431A4141-1110-4503-A307-ED357952F3AC}" srcOrd="1" destOrd="0" parTransId="{772A2362-E719-4065-B04F-C560A27147DF}" sibTransId="{C5DA0D47-0269-4A49-81EF-3F91EC92AAE7}"/>
    <dgm:cxn modelId="{3FE73E6D-D650-46A6-AA70-BF36C7A07031}" type="presOf" srcId="{1A35B234-534C-4376-852F-85C7EB77DB41}" destId="{27A625ED-1960-443B-8A5B-B7A858179495}" srcOrd="0" destOrd="0" presId="urn:microsoft.com/office/officeart/2005/8/layout/radial4"/>
    <dgm:cxn modelId="{693A041A-D2FE-46F0-A13B-982D64221656}" type="presOf" srcId="{996BD940-B56D-4C9A-88AF-1BFAA9752979}" destId="{6BFD4EBC-A260-4350-AAFF-EA1A6EB56795}" srcOrd="0" destOrd="0" presId="urn:microsoft.com/office/officeart/2005/8/layout/radial4"/>
    <dgm:cxn modelId="{3B83CE9F-71E0-492A-B247-7D25CB148977}" type="presOf" srcId="{222BA816-59C8-4272-9DF2-CCAFE8CA127F}" destId="{920D1EA2-299D-4595-8877-FB93D69312D1}" srcOrd="0" destOrd="0" presId="urn:microsoft.com/office/officeart/2005/8/layout/radial4"/>
    <dgm:cxn modelId="{A8F2A504-B8DF-4446-8C00-B9B06ACAB007}" type="presOf" srcId="{ED6500DD-4C28-4693-9C9F-E68E120D00DD}" destId="{D0A82142-A918-413D-B5D1-D8DD6DAAA64B}" srcOrd="0" destOrd="0" presId="urn:microsoft.com/office/officeart/2005/8/layout/radial4"/>
    <dgm:cxn modelId="{1EEFA91D-4826-4004-B4BA-02207F26D364}" type="presOf" srcId="{4FA85FE7-6CA5-448F-9C11-56A68C47FF98}" destId="{2A1D9E3A-9E21-46FE-A35B-F21BB04214B0}" srcOrd="0" destOrd="0" presId="urn:microsoft.com/office/officeart/2005/8/layout/radial4"/>
    <dgm:cxn modelId="{AFC42569-7B85-478D-B588-0861EC7A92A7}" srcId="{E3D4C502-9DCC-4B9A-8531-9CDEA15378AB}" destId="{33701C21-55A1-4458-8F4E-A873943C671D}" srcOrd="5" destOrd="0" parTransId="{996BD940-B56D-4C9A-88AF-1BFAA9752979}" sibTransId="{8A3D523B-C9DC-4284-A7D3-A634247130C8}"/>
    <dgm:cxn modelId="{077BF295-4DAE-4AE1-BA65-C490C89EFCDC}" type="presOf" srcId="{7B4F1ACD-3A05-49A6-947E-76A9B594FBA9}" destId="{0EDBA62C-F7C4-46ED-BDB6-2C5888B6BEA2}" srcOrd="0" destOrd="0" presId="urn:microsoft.com/office/officeart/2005/8/layout/radial4"/>
    <dgm:cxn modelId="{61A099AB-CBA9-4798-839D-CE5C7DF12DB7}" srcId="{E3D4C502-9DCC-4B9A-8531-9CDEA15378AB}" destId="{BB17A0B6-4E1A-4623-84C8-51EDC437B2A1}" srcOrd="7" destOrd="0" parTransId="{6A7B8EBA-9163-4AC5-9D3F-1C3DD684F78B}" sibTransId="{BD5EA1B0-6E30-455A-AD38-0869286311FB}"/>
    <dgm:cxn modelId="{C1DC49B1-AF31-4D28-8A88-E2F9058F3E63}" srcId="{E3D4C502-9DCC-4B9A-8531-9CDEA15378AB}" destId="{DBE5514C-55AE-467B-A381-27CDFEE10EFB}" srcOrd="2" destOrd="0" parTransId="{A8848017-2CBC-442C-8540-32EE069396B3}" sibTransId="{23828194-35FD-433C-A390-5EC891B58B1F}"/>
    <dgm:cxn modelId="{978B993A-041C-44F8-9516-6E689AEB5DBB}" srcId="{ED6500DD-4C28-4693-9C9F-E68E120D00DD}" destId="{E3D4C502-9DCC-4B9A-8531-9CDEA15378AB}" srcOrd="0" destOrd="0" parTransId="{673289FA-52EF-4A38-B23E-83988707C31D}" sibTransId="{B2F3F001-37D0-4F2D-B775-B3DFD3818B98}"/>
    <dgm:cxn modelId="{1B61B6D9-7BAA-42DA-8D22-28E776F59E5D}" type="presOf" srcId="{52F32FE4-3778-40B9-91BC-85B6087B0ACE}" destId="{05FB5A9B-7FD7-4424-9916-F04F34C3CFA5}" srcOrd="0" destOrd="0" presId="urn:microsoft.com/office/officeart/2005/8/layout/radial4"/>
    <dgm:cxn modelId="{D9269CFC-A507-4159-BF8C-A868D72F2461}" type="presParOf" srcId="{D0A82142-A918-413D-B5D1-D8DD6DAAA64B}" destId="{B108BD9C-80A2-43E9-88A0-CFB3807A14F6}" srcOrd="0" destOrd="0" presId="urn:microsoft.com/office/officeart/2005/8/layout/radial4"/>
    <dgm:cxn modelId="{98C0434B-597B-452D-8B43-2A6BDC2DDAAA}" type="presParOf" srcId="{D0A82142-A918-413D-B5D1-D8DD6DAAA64B}" destId="{B94DDB1F-1BCD-42C0-87CE-3BF0A3D4DAAA}" srcOrd="1" destOrd="0" presId="urn:microsoft.com/office/officeart/2005/8/layout/radial4"/>
    <dgm:cxn modelId="{D962BAAF-3A75-4CF6-87D6-5ED637E93A9C}" type="presParOf" srcId="{D0A82142-A918-413D-B5D1-D8DD6DAAA64B}" destId="{27A625ED-1960-443B-8A5B-B7A858179495}" srcOrd="2" destOrd="0" presId="urn:microsoft.com/office/officeart/2005/8/layout/radial4"/>
    <dgm:cxn modelId="{BF969222-E253-46F7-AA87-317EB6E37AEE}" type="presParOf" srcId="{D0A82142-A918-413D-B5D1-D8DD6DAAA64B}" destId="{892E406A-83CF-4EEF-943D-37C08C9A8443}" srcOrd="3" destOrd="0" presId="urn:microsoft.com/office/officeart/2005/8/layout/radial4"/>
    <dgm:cxn modelId="{14CE2B09-D08A-4BAA-82EE-C4E869C3CF85}" type="presParOf" srcId="{D0A82142-A918-413D-B5D1-D8DD6DAAA64B}" destId="{D6E2637E-E88E-4D8E-BE36-554BE2BF8D11}" srcOrd="4" destOrd="0" presId="urn:microsoft.com/office/officeart/2005/8/layout/radial4"/>
    <dgm:cxn modelId="{0AC4FB67-1063-420C-9EB9-A28B2BF823CD}" type="presParOf" srcId="{D0A82142-A918-413D-B5D1-D8DD6DAAA64B}" destId="{628A3488-24D6-4B7E-8F1C-15E72B1D3C9D}" srcOrd="5" destOrd="0" presId="urn:microsoft.com/office/officeart/2005/8/layout/radial4"/>
    <dgm:cxn modelId="{B7D08D69-F28E-4659-977C-76FC48FFDB0F}" type="presParOf" srcId="{D0A82142-A918-413D-B5D1-D8DD6DAAA64B}" destId="{41DE34D5-7AB6-479E-AD07-B54475DB1725}" srcOrd="6" destOrd="0" presId="urn:microsoft.com/office/officeart/2005/8/layout/radial4"/>
    <dgm:cxn modelId="{6A750C16-3939-454B-ADFA-EE31F2EC1C52}" type="presParOf" srcId="{D0A82142-A918-413D-B5D1-D8DD6DAAA64B}" destId="{2A1D9E3A-9E21-46FE-A35B-F21BB04214B0}" srcOrd="7" destOrd="0" presId="urn:microsoft.com/office/officeart/2005/8/layout/radial4"/>
    <dgm:cxn modelId="{EEFC2F51-C4C0-4E7E-ABEA-519764E93C73}" type="presParOf" srcId="{D0A82142-A918-413D-B5D1-D8DD6DAAA64B}" destId="{05FB5A9B-7FD7-4424-9916-F04F34C3CFA5}" srcOrd="8" destOrd="0" presId="urn:microsoft.com/office/officeart/2005/8/layout/radial4"/>
    <dgm:cxn modelId="{E734DE8D-84A0-48F2-87C4-BFD251FBA8E7}" type="presParOf" srcId="{D0A82142-A918-413D-B5D1-D8DD6DAAA64B}" destId="{A9628C11-EC57-4BE4-8A3C-28CF1F1B603A}" srcOrd="9" destOrd="0" presId="urn:microsoft.com/office/officeart/2005/8/layout/radial4"/>
    <dgm:cxn modelId="{1448E71E-E8DD-49BA-BFA6-09835AC698CA}" type="presParOf" srcId="{D0A82142-A918-413D-B5D1-D8DD6DAAA64B}" destId="{94E1B380-F0C2-4E0E-B902-0A4E41E94031}" srcOrd="10" destOrd="0" presId="urn:microsoft.com/office/officeart/2005/8/layout/radial4"/>
    <dgm:cxn modelId="{4F17B958-132B-4092-B04D-FFF789C73D4E}" type="presParOf" srcId="{D0A82142-A918-413D-B5D1-D8DD6DAAA64B}" destId="{6BFD4EBC-A260-4350-AAFF-EA1A6EB56795}" srcOrd="11" destOrd="0" presId="urn:microsoft.com/office/officeart/2005/8/layout/radial4"/>
    <dgm:cxn modelId="{EA0052F6-C6D3-4E6E-A664-C456849EDF5C}" type="presParOf" srcId="{D0A82142-A918-413D-B5D1-D8DD6DAAA64B}" destId="{3AC2DA7F-2C69-482F-8C08-436B2CC35CF2}" srcOrd="12" destOrd="0" presId="urn:microsoft.com/office/officeart/2005/8/layout/radial4"/>
    <dgm:cxn modelId="{F647E835-CB10-4BA1-83C6-941F231FD692}" type="presParOf" srcId="{D0A82142-A918-413D-B5D1-D8DD6DAAA64B}" destId="{0EDBA62C-F7C4-46ED-BDB6-2C5888B6BEA2}" srcOrd="13" destOrd="0" presId="urn:microsoft.com/office/officeart/2005/8/layout/radial4"/>
    <dgm:cxn modelId="{C12A6CBD-E4DF-4139-9D2E-DFF8AA478F0D}" type="presParOf" srcId="{D0A82142-A918-413D-B5D1-D8DD6DAAA64B}" destId="{920D1EA2-299D-4595-8877-FB93D69312D1}" srcOrd="14" destOrd="0" presId="urn:microsoft.com/office/officeart/2005/8/layout/radial4"/>
    <dgm:cxn modelId="{02F134ED-61F5-42EB-BB05-1911BB5C492F}" type="presParOf" srcId="{D0A82142-A918-413D-B5D1-D8DD6DAAA64B}" destId="{D72A4035-2194-431C-8EB3-BA08C575A2BF}" srcOrd="15" destOrd="0" presId="urn:microsoft.com/office/officeart/2005/8/layout/radial4"/>
    <dgm:cxn modelId="{5E4D8915-B01D-4C45-AC35-BE34F7DB5260}" type="presParOf" srcId="{D0A82142-A918-413D-B5D1-D8DD6DAAA64B}" destId="{DB2EA90F-6739-459C-A71D-8ADE92293565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527FC1-B41E-4507-AB05-6A28F08FB3B2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C1D4A13-1AA1-4822-A8E7-B76F45D2C1A8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GB" dirty="0" smtClean="0"/>
            <a:t>What it is….</a:t>
          </a:r>
          <a:endParaRPr lang="en-GB" dirty="0"/>
        </a:p>
      </dgm:t>
    </dgm:pt>
    <dgm:pt modelId="{A68E6F81-C409-454E-A377-AB3C42122DAA}" type="parTrans" cxnId="{E18D9E63-A1DB-4C5A-83A7-278B501AADA2}">
      <dgm:prSet/>
      <dgm:spPr/>
      <dgm:t>
        <a:bodyPr/>
        <a:lstStyle/>
        <a:p>
          <a:endParaRPr lang="en-GB"/>
        </a:p>
      </dgm:t>
    </dgm:pt>
    <dgm:pt modelId="{C79E5654-DCDA-45A0-A8F6-4B2473482A4F}" type="sibTrans" cxnId="{E18D9E63-A1DB-4C5A-83A7-278B501AADA2}">
      <dgm:prSet/>
      <dgm:spPr/>
      <dgm:t>
        <a:bodyPr/>
        <a:lstStyle/>
        <a:p>
          <a:endParaRPr lang="en-GB"/>
        </a:p>
      </dgm:t>
    </dgm:pt>
    <dgm:pt modelId="{A0720A5B-7DD3-4F3C-98A9-8C2C7F3F2B16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source of worked examples</a:t>
          </a:r>
          <a:endParaRPr lang="en-GB" dirty="0"/>
        </a:p>
      </dgm:t>
    </dgm:pt>
    <dgm:pt modelId="{4F426017-748D-4EF1-BF92-675F9CC332C2}" type="parTrans" cxnId="{9AE51DAB-E793-42F5-8897-1503C1E3F422}">
      <dgm:prSet/>
      <dgm:spPr/>
      <dgm:t>
        <a:bodyPr/>
        <a:lstStyle/>
        <a:p>
          <a:endParaRPr lang="en-GB"/>
        </a:p>
      </dgm:t>
    </dgm:pt>
    <dgm:pt modelId="{4DF15E96-52E1-4AC0-AEF4-752C6323DD67}" type="sibTrans" cxnId="{9AE51DAB-E793-42F5-8897-1503C1E3F422}">
      <dgm:prSet/>
      <dgm:spPr/>
      <dgm:t>
        <a:bodyPr/>
        <a:lstStyle/>
        <a:p>
          <a:endParaRPr lang="en-GB"/>
        </a:p>
      </dgm:t>
    </dgm:pt>
    <dgm:pt modelId="{1EE83546-D1D9-4A66-90D5-A846CF551673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GB" dirty="0" smtClean="0"/>
            <a:t>What it isn’t….</a:t>
          </a:r>
          <a:endParaRPr lang="en-GB" dirty="0"/>
        </a:p>
      </dgm:t>
    </dgm:pt>
    <dgm:pt modelId="{3988B218-1C9D-4936-A2DA-F030B6A466A1}" type="parTrans" cxnId="{2D1151EA-3C10-4D99-B289-030BABF8FC4F}">
      <dgm:prSet/>
      <dgm:spPr/>
      <dgm:t>
        <a:bodyPr/>
        <a:lstStyle/>
        <a:p>
          <a:endParaRPr lang="en-GB"/>
        </a:p>
      </dgm:t>
    </dgm:pt>
    <dgm:pt modelId="{899F901F-7078-41EA-A5ED-257E6F314D46}" type="sibTrans" cxnId="{2D1151EA-3C10-4D99-B289-030BABF8FC4F}">
      <dgm:prSet/>
      <dgm:spPr/>
      <dgm:t>
        <a:bodyPr/>
        <a:lstStyle/>
        <a:p>
          <a:endParaRPr lang="en-GB"/>
        </a:p>
      </dgm:t>
    </dgm:pt>
    <dgm:pt modelId="{B157A2D1-8E36-4C81-B700-3900D8E6EF38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code or standard</a:t>
          </a:r>
          <a:endParaRPr lang="en-GB" dirty="0"/>
        </a:p>
      </dgm:t>
    </dgm:pt>
    <dgm:pt modelId="{36D1CF3F-099E-4B9D-9FE2-C5D60C18EC1F}" type="parTrans" cxnId="{1C4F8C90-BC6E-45E3-A61C-0D055A3E3266}">
      <dgm:prSet/>
      <dgm:spPr/>
      <dgm:t>
        <a:bodyPr/>
        <a:lstStyle/>
        <a:p>
          <a:endParaRPr lang="en-GB"/>
        </a:p>
      </dgm:t>
    </dgm:pt>
    <dgm:pt modelId="{6E5330EC-5A93-4383-B195-39B5E1FBE244}" type="sibTrans" cxnId="{1C4F8C90-BC6E-45E3-A61C-0D055A3E3266}">
      <dgm:prSet/>
      <dgm:spPr/>
      <dgm:t>
        <a:bodyPr/>
        <a:lstStyle/>
        <a:p>
          <a:endParaRPr lang="en-GB"/>
        </a:p>
      </dgm:t>
    </dgm:pt>
    <dgm:pt modelId="{38A0E123-38E3-40C9-A06E-2D48CFD9042D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the nuclear regulatory community</a:t>
          </a:r>
          <a:endParaRPr lang="en-GB" dirty="0"/>
        </a:p>
      </dgm:t>
    </dgm:pt>
    <dgm:pt modelId="{41BC4798-95F3-4DB7-B1D0-3633579417E2}" type="parTrans" cxnId="{24C4EEFB-4EA9-4AE4-A4E2-D97D5BBFA97E}">
      <dgm:prSet/>
      <dgm:spPr/>
      <dgm:t>
        <a:bodyPr/>
        <a:lstStyle/>
        <a:p>
          <a:endParaRPr lang="en-GB"/>
        </a:p>
      </dgm:t>
    </dgm:pt>
    <dgm:pt modelId="{C90FD79C-0614-449F-80ED-9D46682BD594}" type="sibTrans" cxnId="{24C4EEFB-4EA9-4AE4-A4E2-D97D5BBFA97E}">
      <dgm:prSet/>
      <dgm:spPr/>
      <dgm:t>
        <a:bodyPr/>
        <a:lstStyle/>
        <a:p>
          <a:endParaRPr lang="en-GB"/>
        </a:p>
      </dgm:t>
    </dgm:pt>
    <dgm:pt modelId="{E4560933-104B-4AF0-A8F3-8C59DAEA35B0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</a:t>
          </a:r>
          <a:r>
            <a:rPr lang="en-GB" dirty="0" err="1" smtClean="0"/>
            <a:t>IMechE</a:t>
          </a:r>
          <a:endParaRPr lang="en-GB" dirty="0"/>
        </a:p>
      </dgm:t>
    </dgm:pt>
    <dgm:pt modelId="{0528BDEC-9E54-4C0D-BA06-8E3CCAE432A8}" type="parTrans" cxnId="{6B40D55A-638E-4FC2-A0E1-BDC4B056DF2D}">
      <dgm:prSet/>
      <dgm:spPr/>
      <dgm:t>
        <a:bodyPr/>
        <a:lstStyle/>
        <a:p>
          <a:endParaRPr lang="en-GB"/>
        </a:p>
      </dgm:t>
    </dgm:pt>
    <dgm:pt modelId="{2D5CD197-342E-4E2E-B216-B22BF079AAD9}" type="sibTrans" cxnId="{6B40D55A-638E-4FC2-A0E1-BDC4B056DF2D}">
      <dgm:prSet/>
      <dgm:spPr/>
      <dgm:t>
        <a:bodyPr/>
        <a:lstStyle/>
        <a:p>
          <a:endParaRPr lang="en-GB"/>
        </a:p>
      </dgm:t>
    </dgm:pt>
    <dgm:pt modelId="{18D372F8-D94B-4785-B529-891B3ADB1908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The collective view of UK industry and academic experts</a:t>
          </a:r>
          <a:endParaRPr lang="en-GB" dirty="0"/>
        </a:p>
      </dgm:t>
    </dgm:pt>
    <dgm:pt modelId="{0C33D9E5-DE09-459F-AA2A-5738D46A2886}" type="sibTrans" cxnId="{C9EAE377-7EDE-4E75-A7F4-40E30114F4C9}">
      <dgm:prSet/>
      <dgm:spPr/>
      <dgm:t>
        <a:bodyPr/>
        <a:lstStyle/>
        <a:p>
          <a:endParaRPr lang="en-GB"/>
        </a:p>
      </dgm:t>
    </dgm:pt>
    <dgm:pt modelId="{D69338F0-72A4-47B3-9EF9-C179F6DA8EA5}" type="parTrans" cxnId="{C9EAE377-7EDE-4E75-A7F4-40E30114F4C9}">
      <dgm:prSet/>
      <dgm:spPr/>
      <dgm:t>
        <a:bodyPr/>
        <a:lstStyle/>
        <a:p>
          <a:endParaRPr lang="en-GB"/>
        </a:p>
      </dgm:t>
    </dgm:pt>
    <dgm:pt modelId="{9895FA0B-A199-4E27-9BAA-729B83FC7215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source of guidance and principles for all plant types</a:t>
          </a:r>
          <a:endParaRPr lang="en-GB" dirty="0"/>
        </a:p>
      </dgm:t>
    </dgm:pt>
    <dgm:pt modelId="{9CC80A8D-D84A-4FB7-A26E-9F41DAA37AE8}" type="sibTrans" cxnId="{08CDF338-F2E1-412A-8E0D-6BFC95414CE2}">
      <dgm:prSet/>
      <dgm:spPr/>
      <dgm:t>
        <a:bodyPr/>
        <a:lstStyle/>
        <a:p>
          <a:endParaRPr lang="en-GB"/>
        </a:p>
      </dgm:t>
    </dgm:pt>
    <dgm:pt modelId="{89FA0048-81C6-4E7F-8F82-A53879E23766}" type="parTrans" cxnId="{08CDF338-F2E1-412A-8E0D-6BFC95414CE2}">
      <dgm:prSet/>
      <dgm:spPr/>
      <dgm:t>
        <a:bodyPr/>
        <a:lstStyle/>
        <a:p>
          <a:endParaRPr lang="en-GB"/>
        </a:p>
      </dgm:t>
    </dgm:pt>
    <dgm:pt modelId="{037AC37C-4C43-40AB-8020-4107146437FE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contributors’ parent organisations</a:t>
          </a:r>
          <a:endParaRPr lang="en-GB" dirty="0"/>
        </a:p>
      </dgm:t>
    </dgm:pt>
    <dgm:pt modelId="{E6498777-3EE0-4F19-AD71-A8E0CF4B41D1}" type="parTrans" cxnId="{FF22DFB6-4E8D-4F3A-96A3-0E6EDBB8CC97}">
      <dgm:prSet/>
      <dgm:spPr/>
      <dgm:t>
        <a:bodyPr/>
        <a:lstStyle/>
        <a:p>
          <a:endParaRPr lang="en-GB"/>
        </a:p>
      </dgm:t>
    </dgm:pt>
    <dgm:pt modelId="{848FBD51-CCEF-4ADF-9969-37F5B9CC0DFF}" type="sibTrans" cxnId="{FF22DFB6-4E8D-4F3A-96A3-0E6EDBB8CC97}">
      <dgm:prSet/>
      <dgm:spPr/>
      <dgm:t>
        <a:bodyPr/>
        <a:lstStyle/>
        <a:p>
          <a:endParaRPr lang="en-GB"/>
        </a:p>
      </dgm:t>
    </dgm:pt>
    <dgm:pt modelId="{4B2B4EEA-BF58-43B7-A7C2-A5F93DCF821C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link to key references</a:t>
          </a:r>
          <a:endParaRPr lang="en-GB" dirty="0"/>
        </a:p>
      </dgm:t>
    </dgm:pt>
    <dgm:pt modelId="{1D4AC64B-ACBF-4F1B-ABAA-E027A1B0D82F}" type="parTrans" cxnId="{C9733016-DB6C-4C61-B61D-15B702D5048A}">
      <dgm:prSet/>
      <dgm:spPr/>
      <dgm:t>
        <a:bodyPr/>
        <a:lstStyle/>
        <a:p>
          <a:endParaRPr lang="en-GB"/>
        </a:p>
      </dgm:t>
    </dgm:pt>
    <dgm:pt modelId="{954209B7-8FCE-409A-834A-71A298E31946}" type="sibTrans" cxnId="{C9733016-DB6C-4C61-B61D-15B702D5048A}">
      <dgm:prSet/>
      <dgm:spPr/>
      <dgm:t>
        <a:bodyPr/>
        <a:lstStyle/>
        <a:p>
          <a:endParaRPr lang="en-GB"/>
        </a:p>
      </dgm:t>
    </dgm:pt>
    <dgm:pt modelId="{976DBA6B-A742-44DD-981B-8460338A9A2D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Foundation for further discussion</a:t>
          </a:r>
          <a:endParaRPr lang="en-GB" dirty="0"/>
        </a:p>
      </dgm:t>
    </dgm:pt>
    <dgm:pt modelId="{22FBD6FB-BF25-4BBB-A56E-36A5C59B06AC}" type="parTrans" cxnId="{1E631031-D37E-4356-8B80-F088DA1B53DF}">
      <dgm:prSet/>
      <dgm:spPr/>
      <dgm:t>
        <a:bodyPr/>
        <a:lstStyle/>
        <a:p>
          <a:endParaRPr lang="en-GB"/>
        </a:p>
      </dgm:t>
    </dgm:pt>
    <dgm:pt modelId="{B49A057C-DF88-4DDE-B37E-346CC5CB5945}" type="sibTrans" cxnId="{1E631031-D37E-4356-8B80-F088DA1B53DF}">
      <dgm:prSet/>
      <dgm:spPr/>
      <dgm:t>
        <a:bodyPr/>
        <a:lstStyle/>
        <a:p>
          <a:endParaRPr lang="en-GB"/>
        </a:p>
      </dgm:t>
    </dgm:pt>
    <dgm:pt modelId="{C4FFC81E-12F7-490A-85A9-D579CC281F51}" type="pres">
      <dgm:prSet presAssocID="{6D527FC1-B41E-4507-AB05-6A28F08FB3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7A19E82-003D-4E6C-B9C2-6BDAFB17BEED}" type="pres">
      <dgm:prSet presAssocID="{4C1D4A13-1AA1-4822-A8E7-B76F45D2C1A8}" presName="composite" presStyleCnt="0"/>
      <dgm:spPr/>
    </dgm:pt>
    <dgm:pt modelId="{CAF5C672-9010-4129-AE0B-FB05B549457F}" type="pres">
      <dgm:prSet presAssocID="{4C1D4A13-1AA1-4822-A8E7-B76F45D2C1A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F7DA2E-E497-49A1-B368-AE548DE459FE}" type="pres">
      <dgm:prSet presAssocID="{4C1D4A13-1AA1-4822-A8E7-B76F45D2C1A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F90E21-D16A-4168-94C8-7258856BE72E}" type="pres">
      <dgm:prSet presAssocID="{C79E5654-DCDA-45A0-A8F6-4B2473482A4F}" presName="space" presStyleCnt="0"/>
      <dgm:spPr/>
    </dgm:pt>
    <dgm:pt modelId="{1BC8166E-237A-4FF3-9625-3B765AA72A8F}" type="pres">
      <dgm:prSet presAssocID="{1EE83546-D1D9-4A66-90D5-A846CF551673}" presName="composite" presStyleCnt="0"/>
      <dgm:spPr/>
    </dgm:pt>
    <dgm:pt modelId="{76A8CCF7-ACDE-4A2E-A96B-3236093242CC}" type="pres">
      <dgm:prSet presAssocID="{1EE83546-D1D9-4A66-90D5-A846CF55167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A64E58-4A0E-4865-8C5A-05989C35761D}" type="pres">
      <dgm:prSet presAssocID="{1EE83546-D1D9-4A66-90D5-A846CF55167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8CDF338-F2E1-412A-8E0D-6BFC95414CE2}" srcId="{4C1D4A13-1AA1-4822-A8E7-B76F45D2C1A8}" destId="{9895FA0B-A199-4E27-9BAA-729B83FC7215}" srcOrd="0" destOrd="0" parTransId="{89FA0048-81C6-4E7F-8F82-A53879E23766}" sibTransId="{9CC80A8D-D84A-4FB7-A26E-9F41DAA37AE8}"/>
    <dgm:cxn modelId="{9AE51DAB-E793-42F5-8897-1503C1E3F422}" srcId="{4C1D4A13-1AA1-4822-A8E7-B76F45D2C1A8}" destId="{A0720A5B-7DD3-4F3C-98A9-8C2C7F3F2B16}" srcOrd="3" destOrd="0" parTransId="{4F426017-748D-4EF1-BF92-675F9CC332C2}" sibTransId="{4DF15E96-52E1-4AC0-AEF4-752C6323DD67}"/>
    <dgm:cxn modelId="{FF22DFB6-4E8D-4F3A-96A3-0E6EDBB8CC97}" srcId="{1EE83546-D1D9-4A66-90D5-A846CF551673}" destId="{037AC37C-4C43-40AB-8020-4107146437FE}" srcOrd="3" destOrd="0" parTransId="{E6498777-3EE0-4F19-AD71-A8E0CF4B41D1}" sibTransId="{848FBD51-CCEF-4ADF-9969-37F5B9CC0DFF}"/>
    <dgm:cxn modelId="{3F7D4BB2-3ED5-4952-849A-5D4519AFEF8D}" type="presOf" srcId="{B157A2D1-8E36-4C81-B700-3900D8E6EF38}" destId="{8EA64E58-4A0E-4865-8C5A-05989C35761D}" srcOrd="0" destOrd="0" presId="urn:microsoft.com/office/officeart/2005/8/layout/hList1"/>
    <dgm:cxn modelId="{D51EE6DB-2472-4533-A053-E01A21018A4B}" type="presOf" srcId="{18D372F8-D94B-4785-B529-891B3ADB1908}" destId="{A7F7DA2E-E497-49A1-B368-AE548DE459FE}" srcOrd="0" destOrd="1" presId="urn:microsoft.com/office/officeart/2005/8/layout/hList1"/>
    <dgm:cxn modelId="{EBD5434A-53EA-4B92-BA1A-41B9A3ED6D65}" type="presOf" srcId="{037AC37C-4C43-40AB-8020-4107146437FE}" destId="{8EA64E58-4A0E-4865-8C5A-05989C35761D}" srcOrd="0" destOrd="3" presId="urn:microsoft.com/office/officeart/2005/8/layout/hList1"/>
    <dgm:cxn modelId="{D083692A-5E7C-4058-BC81-BCAC042290EA}" type="presOf" srcId="{9895FA0B-A199-4E27-9BAA-729B83FC7215}" destId="{A7F7DA2E-E497-49A1-B368-AE548DE459FE}" srcOrd="0" destOrd="0" presId="urn:microsoft.com/office/officeart/2005/8/layout/hList1"/>
    <dgm:cxn modelId="{B49181B2-3B29-4FCD-8A07-077B8A32696F}" type="presOf" srcId="{E4560933-104B-4AF0-A8F3-8C59DAEA35B0}" destId="{8EA64E58-4A0E-4865-8C5A-05989C35761D}" srcOrd="0" destOrd="2" presId="urn:microsoft.com/office/officeart/2005/8/layout/hList1"/>
    <dgm:cxn modelId="{C9733016-DB6C-4C61-B61D-15B702D5048A}" srcId="{4C1D4A13-1AA1-4822-A8E7-B76F45D2C1A8}" destId="{4B2B4EEA-BF58-43B7-A7C2-A5F93DCF821C}" srcOrd="2" destOrd="0" parTransId="{1D4AC64B-ACBF-4F1B-ABAA-E027A1B0D82F}" sibTransId="{954209B7-8FCE-409A-834A-71A298E31946}"/>
    <dgm:cxn modelId="{E376F920-E7E1-46EA-AA69-D919DA05C3A1}" type="presOf" srcId="{4C1D4A13-1AA1-4822-A8E7-B76F45D2C1A8}" destId="{CAF5C672-9010-4129-AE0B-FB05B549457F}" srcOrd="0" destOrd="0" presId="urn:microsoft.com/office/officeart/2005/8/layout/hList1"/>
    <dgm:cxn modelId="{46E274F4-85A6-4E44-A1DB-C0D56F7631D0}" type="presOf" srcId="{38A0E123-38E3-40C9-A06E-2D48CFD9042D}" destId="{8EA64E58-4A0E-4865-8C5A-05989C35761D}" srcOrd="0" destOrd="1" presId="urn:microsoft.com/office/officeart/2005/8/layout/hList1"/>
    <dgm:cxn modelId="{A1CB861C-2ADC-4A0D-8A40-47C495550885}" type="presOf" srcId="{A0720A5B-7DD3-4F3C-98A9-8C2C7F3F2B16}" destId="{A7F7DA2E-E497-49A1-B368-AE548DE459FE}" srcOrd="0" destOrd="3" presId="urn:microsoft.com/office/officeart/2005/8/layout/hList1"/>
    <dgm:cxn modelId="{1561EEF0-9ED2-43AA-898B-3036D0591328}" type="presOf" srcId="{4B2B4EEA-BF58-43B7-A7C2-A5F93DCF821C}" destId="{A7F7DA2E-E497-49A1-B368-AE548DE459FE}" srcOrd="0" destOrd="2" presId="urn:microsoft.com/office/officeart/2005/8/layout/hList1"/>
    <dgm:cxn modelId="{1C4F8C90-BC6E-45E3-A61C-0D055A3E3266}" srcId="{1EE83546-D1D9-4A66-90D5-A846CF551673}" destId="{B157A2D1-8E36-4C81-B700-3900D8E6EF38}" srcOrd="0" destOrd="0" parTransId="{36D1CF3F-099E-4B9D-9FE2-C5D60C18EC1F}" sibTransId="{6E5330EC-5A93-4383-B195-39B5E1FBE244}"/>
    <dgm:cxn modelId="{6B40D55A-638E-4FC2-A0E1-BDC4B056DF2D}" srcId="{1EE83546-D1D9-4A66-90D5-A846CF551673}" destId="{E4560933-104B-4AF0-A8F3-8C59DAEA35B0}" srcOrd="2" destOrd="0" parTransId="{0528BDEC-9E54-4C0D-BA06-8E3CCAE432A8}" sibTransId="{2D5CD197-342E-4E2E-B216-B22BF079AAD9}"/>
    <dgm:cxn modelId="{C9EAE377-7EDE-4E75-A7F4-40E30114F4C9}" srcId="{4C1D4A13-1AA1-4822-A8E7-B76F45D2C1A8}" destId="{18D372F8-D94B-4785-B529-891B3ADB1908}" srcOrd="1" destOrd="0" parTransId="{D69338F0-72A4-47B3-9EF9-C179F6DA8EA5}" sibTransId="{0C33D9E5-DE09-459F-AA2A-5738D46A2886}"/>
    <dgm:cxn modelId="{676D1A0C-B078-43A1-AC8F-53F94E9279A2}" type="presOf" srcId="{6D527FC1-B41E-4507-AB05-6A28F08FB3B2}" destId="{C4FFC81E-12F7-490A-85A9-D579CC281F51}" srcOrd="0" destOrd="0" presId="urn:microsoft.com/office/officeart/2005/8/layout/hList1"/>
    <dgm:cxn modelId="{2D1151EA-3C10-4D99-B289-030BABF8FC4F}" srcId="{6D527FC1-B41E-4507-AB05-6A28F08FB3B2}" destId="{1EE83546-D1D9-4A66-90D5-A846CF551673}" srcOrd="1" destOrd="0" parTransId="{3988B218-1C9D-4936-A2DA-F030B6A466A1}" sibTransId="{899F901F-7078-41EA-A5ED-257E6F314D46}"/>
    <dgm:cxn modelId="{24C4EEFB-4EA9-4AE4-A4E2-D97D5BBFA97E}" srcId="{1EE83546-D1D9-4A66-90D5-A846CF551673}" destId="{38A0E123-38E3-40C9-A06E-2D48CFD9042D}" srcOrd="1" destOrd="0" parTransId="{41BC4798-95F3-4DB7-B1D0-3633579417E2}" sibTransId="{C90FD79C-0614-449F-80ED-9D46682BD594}"/>
    <dgm:cxn modelId="{E18D9E63-A1DB-4C5A-83A7-278B501AADA2}" srcId="{6D527FC1-B41E-4507-AB05-6A28F08FB3B2}" destId="{4C1D4A13-1AA1-4822-A8E7-B76F45D2C1A8}" srcOrd="0" destOrd="0" parTransId="{A68E6F81-C409-454E-A377-AB3C42122DAA}" sibTransId="{C79E5654-DCDA-45A0-A8F6-4B2473482A4F}"/>
    <dgm:cxn modelId="{B3C2DE70-12D3-4033-A89B-6C2967E0ACE0}" type="presOf" srcId="{1EE83546-D1D9-4A66-90D5-A846CF551673}" destId="{76A8CCF7-ACDE-4A2E-A96B-3236093242CC}" srcOrd="0" destOrd="0" presId="urn:microsoft.com/office/officeart/2005/8/layout/hList1"/>
    <dgm:cxn modelId="{1E631031-D37E-4356-8B80-F088DA1B53DF}" srcId="{4C1D4A13-1AA1-4822-A8E7-B76F45D2C1A8}" destId="{976DBA6B-A742-44DD-981B-8460338A9A2D}" srcOrd="4" destOrd="0" parTransId="{22FBD6FB-BF25-4BBB-A56E-36A5C59B06AC}" sibTransId="{B49A057C-DF88-4DDE-B37E-346CC5CB5945}"/>
    <dgm:cxn modelId="{B8B30A33-973C-4615-99E5-1A43C37BDFA3}" type="presOf" srcId="{976DBA6B-A742-44DD-981B-8460338A9A2D}" destId="{A7F7DA2E-E497-49A1-B368-AE548DE459FE}" srcOrd="0" destOrd="4" presId="urn:microsoft.com/office/officeart/2005/8/layout/hList1"/>
    <dgm:cxn modelId="{8D37F795-4099-4CF4-8674-B33544145833}" type="presParOf" srcId="{C4FFC81E-12F7-490A-85A9-D579CC281F51}" destId="{97A19E82-003D-4E6C-B9C2-6BDAFB17BEED}" srcOrd="0" destOrd="0" presId="urn:microsoft.com/office/officeart/2005/8/layout/hList1"/>
    <dgm:cxn modelId="{12244D9E-A754-4B0C-A46B-E317107A324E}" type="presParOf" srcId="{97A19E82-003D-4E6C-B9C2-6BDAFB17BEED}" destId="{CAF5C672-9010-4129-AE0B-FB05B549457F}" srcOrd="0" destOrd="0" presId="urn:microsoft.com/office/officeart/2005/8/layout/hList1"/>
    <dgm:cxn modelId="{CC3B6263-EB9E-4B58-BAF3-19D96D57F30B}" type="presParOf" srcId="{97A19E82-003D-4E6C-B9C2-6BDAFB17BEED}" destId="{A7F7DA2E-E497-49A1-B368-AE548DE459FE}" srcOrd="1" destOrd="0" presId="urn:microsoft.com/office/officeart/2005/8/layout/hList1"/>
    <dgm:cxn modelId="{76AF567E-E65D-4272-87A3-D7DEC81F1B08}" type="presParOf" srcId="{C4FFC81E-12F7-490A-85A9-D579CC281F51}" destId="{D4F90E21-D16A-4168-94C8-7258856BE72E}" srcOrd="1" destOrd="0" presId="urn:microsoft.com/office/officeart/2005/8/layout/hList1"/>
    <dgm:cxn modelId="{4F3B9BF2-3BC7-431E-9A06-D7399C0A1635}" type="presParOf" srcId="{C4FFC81E-12F7-490A-85A9-D579CC281F51}" destId="{1BC8166E-237A-4FF3-9625-3B765AA72A8F}" srcOrd="2" destOrd="0" presId="urn:microsoft.com/office/officeart/2005/8/layout/hList1"/>
    <dgm:cxn modelId="{22118F30-9CF9-4C48-803E-94FBF5C89976}" type="presParOf" srcId="{1BC8166E-237A-4FF3-9625-3B765AA72A8F}" destId="{76A8CCF7-ACDE-4A2E-A96B-3236093242CC}" srcOrd="0" destOrd="0" presId="urn:microsoft.com/office/officeart/2005/8/layout/hList1"/>
    <dgm:cxn modelId="{D1B06CCA-EECE-41F1-A5AE-B1B26F2D7800}" type="presParOf" srcId="{1BC8166E-237A-4FF3-9625-3B765AA72A8F}" destId="{8EA64E58-4A0E-4865-8C5A-05989C3576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527FC1-B41E-4507-AB05-6A28F08FB3B2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C1D4A13-1AA1-4822-A8E7-B76F45D2C1A8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GB" dirty="0" smtClean="0"/>
            <a:t>What it is….</a:t>
          </a:r>
          <a:endParaRPr lang="en-GB" dirty="0"/>
        </a:p>
      </dgm:t>
    </dgm:pt>
    <dgm:pt modelId="{A68E6F81-C409-454E-A377-AB3C42122DAA}" type="parTrans" cxnId="{E18D9E63-A1DB-4C5A-83A7-278B501AADA2}">
      <dgm:prSet/>
      <dgm:spPr/>
      <dgm:t>
        <a:bodyPr/>
        <a:lstStyle/>
        <a:p>
          <a:endParaRPr lang="en-GB"/>
        </a:p>
      </dgm:t>
    </dgm:pt>
    <dgm:pt modelId="{C79E5654-DCDA-45A0-A8F6-4B2473482A4F}" type="sibTrans" cxnId="{E18D9E63-A1DB-4C5A-83A7-278B501AADA2}">
      <dgm:prSet/>
      <dgm:spPr/>
      <dgm:t>
        <a:bodyPr/>
        <a:lstStyle/>
        <a:p>
          <a:endParaRPr lang="en-GB"/>
        </a:p>
      </dgm:t>
    </dgm:pt>
    <dgm:pt modelId="{A0720A5B-7DD3-4F3C-98A9-8C2C7F3F2B16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source of worked examples</a:t>
          </a:r>
          <a:endParaRPr lang="en-GB" dirty="0"/>
        </a:p>
      </dgm:t>
    </dgm:pt>
    <dgm:pt modelId="{4F426017-748D-4EF1-BF92-675F9CC332C2}" type="parTrans" cxnId="{9AE51DAB-E793-42F5-8897-1503C1E3F422}">
      <dgm:prSet/>
      <dgm:spPr/>
      <dgm:t>
        <a:bodyPr/>
        <a:lstStyle/>
        <a:p>
          <a:endParaRPr lang="en-GB"/>
        </a:p>
      </dgm:t>
    </dgm:pt>
    <dgm:pt modelId="{4DF15E96-52E1-4AC0-AEF4-752C6323DD67}" type="sibTrans" cxnId="{9AE51DAB-E793-42F5-8897-1503C1E3F422}">
      <dgm:prSet/>
      <dgm:spPr/>
      <dgm:t>
        <a:bodyPr/>
        <a:lstStyle/>
        <a:p>
          <a:endParaRPr lang="en-GB"/>
        </a:p>
      </dgm:t>
    </dgm:pt>
    <dgm:pt modelId="{1EE83546-D1D9-4A66-90D5-A846CF551673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GB" dirty="0" smtClean="0"/>
            <a:t>What it isn’t….</a:t>
          </a:r>
          <a:endParaRPr lang="en-GB" dirty="0"/>
        </a:p>
      </dgm:t>
    </dgm:pt>
    <dgm:pt modelId="{3988B218-1C9D-4936-A2DA-F030B6A466A1}" type="parTrans" cxnId="{2D1151EA-3C10-4D99-B289-030BABF8FC4F}">
      <dgm:prSet/>
      <dgm:spPr/>
      <dgm:t>
        <a:bodyPr/>
        <a:lstStyle/>
        <a:p>
          <a:endParaRPr lang="en-GB"/>
        </a:p>
      </dgm:t>
    </dgm:pt>
    <dgm:pt modelId="{899F901F-7078-41EA-A5ED-257E6F314D46}" type="sibTrans" cxnId="{2D1151EA-3C10-4D99-B289-030BABF8FC4F}">
      <dgm:prSet/>
      <dgm:spPr/>
      <dgm:t>
        <a:bodyPr/>
        <a:lstStyle/>
        <a:p>
          <a:endParaRPr lang="en-GB"/>
        </a:p>
      </dgm:t>
    </dgm:pt>
    <dgm:pt modelId="{B157A2D1-8E36-4C81-B700-3900D8E6EF38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code or standard</a:t>
          </a:r>
          <a:endParaRPr lang="en-GB" dirty="0"/>
        </a:p>
      </dgm:t>
    </dgm:pt>
    <dgm:pt modelId="{36D1CF3F-099E-4B9D-9FE2-C5D60C18EC1F}" type="parTrans" cxnId="{1C4F8C90-BC6E-45E3-A61C-0D055A3E3266}">
      <dgm:prSet/>
      <dgm:spPr/>
      <dgm:t>
        <a:bodyPr/>
        <a:lstStyle/>
        <a:p>
          <a:endParaRPr lang="en-GB"/>
        </a:p>
      </dgm:t>
    </dgm:pt>
    <dgm:pt modelId="{6E5330EC-5A93-4383-B195-39B5E1FBE244}" type="sibTrans" cxnId="{1C4F8C90-BC6E-45E3-A61C-0D055A3E3266}">
      <dgm:prSet/>
      <dgm:spPr/>
      <dgm:t>
        <a:bodyPr/>
        <a:lstStyle/>
        <a:p>
          <a:endParaRPr lang="en-GB"/>
        </a:p>
      </dgm:t>
    </dgm:pt>
    <dgm:pt modelId="{38A0E123-38E3-40C9-A06E-2D48CFD9042D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the nuclear regulatory community</a:t>
          </a:r>
          <a:endParaRPr lang="en-GB" dirty="0"/>
        </a:p>
      </dgm:t>
    </dgm:pt>
    <dgm:pt modelId="{41BC4798-95F3-4DB7-B1D0-3633579417E2}" type="parTrans" cxnId="{24C4EEFB-4EA9-4AE4-A4E2-D97D5BBFA97E}">
      <dgm:prSet/>
      <dgm:spPr/>
      <dgm:t>
        <a:bodyPr/>
        <a:lstStyle/>
        <a:p>
          <a:endParaRPr lang="en-GB"/>
        </a:p>
      </dgm:t>
    </dgm:pt>
    <dgm:pt modelId="{C90FD79C-0614-449F-80ED-9D46682BD594}" type="sibTrans" cxnId="{24C4EEFB-4EA9-4AE4-A4E2-D97D5BBFA97E}">
      <dgm:prSet/>
      <dgm:spPr/>
      <dgm:t>
        <a:bodyPr/>
        <a:lstStyle/>
        <a:p>
          <a:endParaRPr lang="en-GB"/>
        </a:p>
      </dgm:t>
    </dgm:pt>
    <dgm:pt modelId="{E4560933-104B-4AF0-A8F3-8C59DAEA35B0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</a:t>
          </a:r>
          <a:r>
            <a:rPr lang="en-GB" dirty="0" err="1" smtClean="0"/>
            <a:t>IMechE</a:t>
          </a:r>
          <a:endParaRPr lang="en-GB" dirty="0"/>
        </a:p>
      </dgm:t>
    </dgm:pt>
    <dgm:pt modelId="{0528BDEC-9E54-4C0D-BA06-8E3CCAE432A8}" type="parTrans" cxnId="{6B40D55A-638E-4FC2-A0E1-BDC4B056DF2D}">
      <dgm:prSet/>
      <dgm:spPr/>
      <dgm:t>
        <a:bodyPr/>
        <a:lstStyle/>
        <a:p>
          <a:endParaRPr lang="en-GB"/>
        </a:p>
      </dgm:t>
    </dgm:pt>
    <dgm:pt modelId="{2D5CD197-342E-4E2E-B216-B22BF079AAD9}" type="sibTrans" cxnId="{6B40D55A-638E-4FC2-A0E1-BDC4B056DF2D}">
      <dgm:prSet/>
      <dgm:spPr/>
      <dgm:t>
        <a:bodyPr/>
        <a:lstStyle/>
        <a:p>
          <a:endParaRPr lang="en-GB"/>
        </a:p>
      </dgm:t>
    </dgm:pt>
    <dgm:pt modelId="{18D372F8-D94B-4785-B529-891B3ADB1908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The collective view of UK industry and academic experts</a:t>
          </a:r>
          <a:endParaRPr lang="en-GB" dirty="0"/>
        </a:p>
      </dgm:t>
    </dgm:pt>
    <dgm:pt modelId="{0C33D9E5-DE09-459F-AA2A-5738D46A2886}" type="sibTrans" cxnId="{C9EAE377-7EDE-4E75-A7F4-40E30114F4C9}">
      <dgm:prSet/>
      <dgm:spPr/>
      <dgm:t>
        <a:bodyPr/>
        <a:lstStyle/>
        <a:p>
          <a:endParaRPr lang="en-GB"/>
        </a:p>
      </dgm:t>
    </dgm:pt>
    <dgm:pt modelId="{D69338F0-72A4-47B3-9EF9-C179F6DA8EA5}" type="parTrans" cxnId="{C9EAE377-7EDE-4E75-A7F4-40E30114F4C9}">
      <dgm:prSet/>
      <dgm:spPr/>
      <dgm:t>
        <a:bodyPr/>
        <a:lstStyle/>
        <a:p>
          <a:endParaRPr lang="en-GB"/>
        </a:p>
      </dgm:t>
    </dgm:pt>
    <dgm:pt modelId="{9895FA0B-A199-4E27-9BAA-729B83FC7215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source of guidance and principles for all plant types</a:t>
          </a:r>
          <a:endParaRPr lang="en-GB" dirty="0"/>
        </a:p>
      </dgm:t>
    </dgm:pt>
    <dgm:pt modelId="{9CC80A8D-D84A-4FB7-A26E-9F41DAA37AE8}" type="sibTrans" cxnId="{08CDF338-F2E1-412A-8E0D-6BFC95414CE2}">
      <dgm:prSet/>
      <dgm:spPr/>
      <dgm:t>
        <a:bodyPr/>
        <a:lstStyle/>
        <a:p>
          <a:endParaRPr lang="en-GB"/>
        </a:p>
      </dgm:t>
    </dgm:pt>
    <dgm:pt modelId="{89FA0048-81C6-4E7F-8F82-A53879E23766}" type="parTrans" cxnId="{08CDF338-F2E1-412A-8E0D-6BFC95414CE2}">
      <dgm:prSet/>
      <dgm:spPr/>
      <dgm:t>
        <a:bodyPr/>
        <a:lstStyle/>
        <a:p>
          <a:endParaRPr lang="en-GB"/>
        </a:p>
      </dgm:t>
    </dgm:pt>
    <dgm:pt modelId="{037AC37C-4C43-40AB-8020-4107146437FE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Endorsed by contributors’ parent organisations</a:t>
          </a:r>
          <a:endParaRPr lang="en-GB" dirty="0"/>
        </a:p>
      </dgm:t>
    </dgm:pt>
    <dgm:pt modelId="{E6498777-3EE0-4F19-AD71-A8E0CF4B41D1}" type="parTrans" cxnId="{FF22DFB6-4E8D-4F3A-96A3-0E6EDBB8CC97}">
      <dgm:prSet/>
      <dgm:spPr/>
      <dgm:t>
        <a:bodyPr/>
        <a:lstStyle/>
        <a:p>
          <a:endParaRPr lang="en-GB"/>
        </a:p>
      </dgm:t>
    </dgm:pt>
    <dgm:pt modelId="{848FBD51-CCEF-4ADF-9969-37F5B9CC0DFF}" type="sibTrans" cxnId="{FF22DFB6-4E8D-4F3A-96A3-0E6EDBB8CC97}">
      <dgm:prSet/>
      <dgm:spPr/>
      <dgm:t>
        <a:bodyPr/>
        <a:lstStyle/>
        <a:p>
          <a:endParaRPr lang="en-GB"/>
        </a:p>
      </dgm:t>
    </dgm:pt>
    <dgm:pt modelId="{4B2B4EEA-BF58-43B7-A7C2-A5F93DCF821C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A link to key references</a:t>
          </a:r>
          <a:endParaRPr lang="en-GB" dirty="0"/>
        </a:p>
      </dgm:t>
    </dgm:pt>
    <dgm:pt modelId="{1D4AC64B-ACBF-4F1B-ABAA-E027A1B0D82F}" type="parTrans" cxnId="{C9733016-DB6C-4C61-B61D-15B702D5048A}">
      <dgm:prSet/>
      <dgm:spPr/>
      <dgm:t>
        <a:bodyPr/>
        <a:lstStyle/>
        <a:p>
          <a:endParaRPr lang="en-GB"/>
        </a:p>
      </dgm:t>
    </dgm:pt>
    <dgm:pt modelId="{954209B7-8FCE-409A-834A-71A298E31946}" type="sibTrans" cxnId="{C9733016-DB6C-4C61-B61D-15B702D5048A}">
      <dgm:prSet/>
      <dgm:spPr/>
      <dgm:t>
        <a:bodyPr/>
        <a:lstStyle/>
        <a:p>
          <a:endParaRPr lang="en-GB"/>
        </a:p>
      </dgm:t>
    </dgm:pt>
    <dgm:pt modelId="{976DBA6B-A742-44DD-981B-8460338A9A2D}">
      <dgm:prSet phldrT="[Text]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r>
            <a:rPr lang="en-GB" dirty="0" smtClean="0"/>
            <a:t>Foundation for further discussion</a:t>
          </a:r>
          <a:endParaRPr lang="en-GB" dirty="0"/>
        </a:p>
      </dgm:t>
    </dgm:pt>
    <dgm:pt modelId="{22FBD6FB-BF25-4BBB-A56E-36A5C59B06AC}" type="parTrans" cxnId="{1E631031-D37E-4356-8B80-F088DA1B53DF}">
      <dgm:prSet/>
      <dgm:spPr/>
      <dgm:t>
        <a:bodyPr/>
        <a:lstStyle/>
        <a:p>
          <a:endParaRPr lang="en-GB"/>
        </a:p>
      </dgm:t>
    </dgm:pt>
    <dgm:pt modelId="{B49A057C-DF88-4DDE-B37E-346CC5CB5945}" type="sibTrans" cxnId="{1E631031-D37E-4356-8B80-F088DA1B53DF}">
      <dgm:prSet/>
      <dgm:spPr/>
      <dgm:t>
        <a:bodyPr/>
        <a:lstStyle/>
        <a:p>
          <a:endParaRPr lang="en-GB"/>
        </a:p>
      </dgm:t>
    </dgm:pt>
    <dgm:pt modelId="{C4FFC81E-12F7-490A-85A9-D579CC281F51}" type="pres">
      <dgm:prSet presAssocID="{6D527FC1-B41E-4507-AB05-6A28F08FB3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7A19E82-003D-4E6C-B9C2-6BDAFB17BEED}" type="pres">
      <dgm:prSet presAssocID="{4C1D4A13-1AA1-4822-A8E7-B76F45D2C1A8}" presName="composite" presStyleCnt="0"/>
      <dgm:spPr/>
    </dgm:pt>
    <dgm:pt modelId="{CAF5C672-9010-4129-AE0B-FB05B549457F}" type="pres">
      <dgm:prSet presAssocID="{4C1D4A13-1AA1-4822-A8E7-B76F45D2C1A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F7DA2E-E497-49A1-B368-AE548DE459FE}" type="pres">
      <dgm:prSet presAssocID="{4C1D4A13-1AA1-4822-A8E7-B76F45D2C1A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F90E21-D16A-4168-94C8-7258856BE72E}" type="pres">
      <dgm:prSet presAssocID="{C79E5654-DCDA-45A0-A8F6-4B2473482A4F}" presName="space" presStyleCnt="0"/>
      <dgm:spPr/>
    </dgm:pt>
    <dgm:pt modelId="{1BC8166E-237A-4FF3-9625-3B765AA72A8F}" type="pres">
      <dgm:prSet presAssocID="{1EE83546-D1D9-4A66-90D5-A846CF551673}" presName="composite" presStyleCnt="0"/>
      <dgm:spPr/>
    </dgm:pt>
    <dgm:pt modelId="{76A8CCF7-ACDE-4A2E-A96B-3236093242CC}" type="pres">
      <dgm:prSet presAssocID="{1EE83546-D1D9-4A66-90D5-A846CF55167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A64E58-4A0E-4865-8C5A-05989C35761D}" type="pres">
      <dgm:prSet presAssocID="{1EE83546-D1D9-4A66-90D5-A846CF55167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E631031-D37E-4356-8B80-F088DA1B53DF}" srcId="{4C1D4A13-1AA1-4822-A8E7-B76F45D2C1A8}" destId="{976DBA6B-A742-44DD-981B-8460338A9A2D}" srcOrd="4" destOrd="0" parTransId="{22FBD6FB-BF25-4BBB-A56E-36A5C59B06AC}" sibTransId="{B49A057C-DF88-4DDE-B37E-346CC5CB5945}"/>
    <dgm:cxn modelId="{16C965B3-4895-4D36-8FE9-65A5E427FFB7}" type="presOf" srcId="{A0720A5B-7DD3-4F3C-98A9-8C2C7F3F2B16}" destId="{A7F7DA2E-E497-49A1-B368-AE548DE459FE}" srcOrd="0" destOrd="3" presId="urn:microsoft.com/office/officeart/2005/8/layout/hList1"/>
    <dgm:cxn modelId="{DA52B595-6A50-41DD-8F40-487CA2A27B14}" type="presOf" srcId="{1EE83546-D1D9-4A66-90D5-A846CF551673}" destId="{76A8CCF7-ACDE-4A2E-A96B-3236093242CC}" srcOrd="0" destOrd="0" presId="urn:microsoft.com/office/officeart/2005/8/layout/hList1"/>
    <dgm:cxn modelId="{B8456649-95A9-4CED-A6A3-A8125031D6BE}" type="presOf" srcId="{6D527FC1-B41E-4507-AB05-6A28F08FB3B2}" destId="{C4FFC81E-12F7-490A-85A9-D579CC281F51}" srcOrd="0" destOrd="0" presId="urn:microsoft.com/office/officeart/2005/8/layout/hList1"/>
    <dgm:cxn modelId="{E2AABB04-016E-4F87-9B14-F125D5A2733B}" type="presOf" srcId="{E4560933-104B-4AF0-A8F3-8C59DAEA35B0}" destId="{8EA64E58-4A0E-4865-8C5A-05989C35761D}" srcOrd="0" destOrd="2" presId="urn:microsoft.com/office/officeart/2005/8/layout/hList1"/>
    <dgm:cxn modelId="{25E34F47-BA6F-4751-8655-F03DBB3776ED}" type="presOf" srcId="{9895FA0B-A199-4E27-9BAA-729B83FC7215}" destId="{A7F7DA2E-E497-49A1-B368-AE548DE459FE}" srcOrd="0" destOrd="0" presId="urn:microsoft.com/office/officeart/2005/8/layout/hList1"/>
    <dgm:cxn modelId="{E18D9E63-A1DB-4C5A-83A7-278B501AADA2}" srcId="{6D527FC1-B41E-4507-AB05-6A28F08FB3B2}" destId="{4C1D4A13-1AA1-4822-A8E7-B76F45D2C1A8}" srcOrd="0" destOrd="0" parTransId="{A68E6F81-C409-454E-A377-AB3C42122DAA}" sibTransId="{C79E5654-DCDA-45A0-A8F6-4B2473482A4F}"/>
    <dgm:cxn modelId="{6B40D55A-638E-4FC2-A0E1-BDC4B056DF2D}" srcId="{1EE83546-D1D9-4A66-90D5-A846CF551673}" destId="{E4560933-104B-4AF0-A8F3-8C59DAEA35B0}" srcOrd="2" destOrd="0" parTransId="{0528BDEC-9E54-4C0D-BA06-8E3CCAE432A8}" sibTransId="{2D5CD197-342E-4E2E-B216-B22BF079AAD9}"/>
    <dgm:cxn modelId="{9AE51DAB-E793-42F5-8897-1503C1E3F422}" srcId="{4C1D4A13-1AA1-4822-A8E7-B76F45D2C1A8}" destId="{A0720A5B-7DD3-4F3C-98A9-8C2C7F3F2B16}" srcOrd="3" destOrd="0" parTransId="{4F426017-748D-4EF1-BF92-675F9CC332C2}" sibTransId="{4DF15E96-52E1-4AC0-AEF4-752C6323DD67}"/>
    <dgm:cxn modelId="{24C4EEFB-4EA9-4AE4-A4E2-D97D5BBFA97E}" srcId="{1EE83546-D1D9-4A66-90D5-A846CF551673}" destId="{38A0E123-38E3-40C9-A06E-2D48CFD9042D}" srcOrd="1" destOrd="0" parTransId="{41BC4798-95F3-4DB7-B1D0-3633579417E2}" sibTransId="{C90FD79C-0614-449F-80ED-9D46682BD594}"/>
    <dgm:cxn modelId="{762B3A2D-2A33-4AA7-8AB9-30906CEC8F7A}" type="presOf" srcId="{B157A2D1-8E36-4C81-B700-3900D8E6EF38}" destId="{8EA64E58-4A0E-4865-8C5A-05989C35761D}" srcOrd="0" destOrd="0" presId="urn:microsoft.com/office/officeart/2005/8/layout/hList1"/>
    <dgm:cxn modelId="{5EF8B4E4-2A91-4978-B50B-68EBA2B49A8A}" type="presOf" srcId="{976DBA6B-A742-44DD-981B-8460338A9A2D}" destId="{A7F7DA2E-E497-49A1-B368-AE548DE459FE}" srcOrd="0" destOrd="4" presId="urn:microsoft.com/office/officeart/2005/8/layout/hList1"/>
    <dgm:cxn modelId="{FF22DFB6-4E8D-4F3A-96A3-0E6EDBB8CC97}" srcId="{1EE83546-D1D9-4A66-90D5-A846CF551673}" destId="{037AC37C-4C43-40AB-8020-4107146437FE}" srcOrd="3" destOrd="0" parTransId="{E6498777-3EE0-4F19-AD71-A8E0CF4B41D1}" sibTransId="{848FBD51-CCEF-4ADF-9969-37F5B9CC0DFF}"/>
    <dgm:cxn modelId="{C9EAE377-7EDE-4E75-A7F4-40E30114F4C9}" srcId="{4C1D4A13-1AA1-4822-A8E7-B76F45D2C1A8}" destId="{18D372F8-D94B-4785-B529-891B3ADB1908}" srcOrd="1" destOrd="0" parTransId="{D69338F0-72A4-47B3-9EF9-C179F6DA8EA5}" sibTransId="{0C33D9E5-DE09-459F-AA2A-5738D46A2886}"/>
    <dgm:cxn modelId="{08CDF338-F2E1-412A-8E0D-6BFC95414CE2}" srcId="{4C1D4A13-1AA1-4822-A8E7-B76F45D2C1A8}" destId="{9895FA0B-A199-4E27-9BAA-729B83FC7215}" srcOrd="0" destOrd="0" parTransId="{89FA0048-81C6-4E7F-8F82-A53879E23766}" sibTransId="{9CC80A8D-D84A-4FB7-A26E-9F41DAA37AE8}"/>
    <dgm:cxn modelId="{C9733016-DB6C-4C61-B61D-15B702D5048A}" srcId="{4C1D4A13-1AA1-4822-A8E7-B76F45D2C1A8}" destId="{4B2B4EEA-BF58-43B7-A7C2-A5F93DCF821C}" srcOrd="2" destOrd="0" parTransId="{1D4AC64B-ACBF-4F1B-ABAA-E027A1B0D82F}" sibTransId="{954209B7-8FCE-409A-834A-71A298E31946}"/>
    <dgm:cxn modelId="{402442B8-1B83-4CB8-8590-3BB8BCD28A00}" type="presOf" srcId="{4C1D4A13-1AA1-4822-A8E7-B76F45D2C1A8}" destId="{CAF5C672-9010-4129-AE0B-FB05B549457F}" srcOrd="0" destOrd="0" presId="urn:microsoft.com/office/officeart/2005/8/layout/hList1"/>
    <dgm:cxn modelId="{AC46EB2F-798C-40E5-A21A-D116F5D7E556}" type="presOf" srcId="{037AC37C-4C43-40AB-8020-4107146437FE}" destId="{8EA64E58-4A0E-4865-8C5A-05989C35761D}" srcOrd="0" destOrd="3" presId="urn:microsoft.com/office/officeart/2005/8/layout/hList1"/>
    <dgm:cxn modelId="{B5E98FE8-BFFA-4AC2-B434-0968DF267191}" type="presOf" srcId="{18D372F8-D94B-4785-B529-891B3ADB1908}" destId="{A7F7DA2E-E497-49A1-B368-AE548DE459FE}" srcOrd="0" destOrd="1" presId="urn:microsoft.com/office/officeart/2005/8/layout/hList1"/>
    <dgm:cxn modelId="{954CE42F-AF44-44CE-9875-EE8C57F7A4E7}" type="presOf" srcId="{38A0E123-38E3-40C9-A06E-2D48CFD9042D}" destId="{8EA64E58-4A0E-4865-8C5A-05989C35761D}" srcOrd="0" destOrd="1" presId="urn:microsoft.com/office/officeart/2005/8/layout/hList1"/>
    <dgm:cxn modelId="{2D1151EA-3C10-4D99-B289-030BABF8FC4F}" srcId="{6D527FC1-B41E-4507-AB05-6A28F08FB3B2}" destId="{1EE83546-D1D9-4A66-90D5-A846CF551673}" srcOrd="1" destOrd="0" parTransId="{3988B218-1C9D-4936-A2DA-F030B6A466A1}" sibTransId="{899F901F-7078-41EA-A5ED-257E6F314D46}"/>
    <dgm:cxn modelId="{543C1783-FE88-4EB3-B5D3-6A74131DA00B}" type="presOf" srcId="{4B2B4EEA-BF58-43B7-A7C2-A5F93DCF821C}" destId="{A7F7DA2E-E497-49A1-B368-AE548DE459FE}" srcOrd="0" destOrd="2" presId="urn:microsoft.com/office/officeart/2005/8/layout/hList1"/>
    <dgm:cxn modelId="{1C4F8C90-BC6E-45E3-A61C-0D055A3E3266}" srcId="{1EE83546-D1D9-4A66-90D5-A846CF551673}" destId="{B157A2D1-8E36-4C81-B700-3900D8E6EF38}" srcOrd="0" destOrd="0" parTransId="{36D1CF3F-099E-4B9D-9FE2-C5D60C18EC1F}" sibTransId="{6E5330EC-5A93-4383-B195-39B5E1FBE244}"/>
    <dgm:cxn modelId="{252A99E6-E85F-4D6E-9873-9ACF009A2BD4}" type="presParOf" srcId="{C4FFC81E-12F7-490A-85A9-D579CC281F51}" destId="{97A19E82-003D-4E6C-B9C2-6BDAFB17BEED}" srcOrd="0" destOrd="0" presId="urn:microsoft.com/office/officeart/2005/8/layout/hList1"/>
    <dgm:cxn modelId="{24898039-330F-46C9-9461-40E7A479DF55}" type="presParOf" srcId="{97A19E82-003D-4E6C-B9C2-6BDAFB17BEED}" destId="{CAF5C672-9010-4129-AE0B-FB05B549457F}" srcOrd="0" destOrd="0" presId="urn:microsoft.com/office/officeart/2005/8/layout/hList1"/>
    <dgm:cxn modelId="{EA505755-6A73-4070-A38D-1EB01FC3DC44}" type="presParOf" srcId="{97A19E82-003D-4E6C-B9C2-6BDAFB17BEED}" destId="{A7F7DA2E-E497-49A1-B368-AE548DE459FE}" srcOrd="1" destOrd="0" presId="urn:microsoft.com/office/officeart/2005/8/layout/hList1"/>
    <dgm:cxn modelId="{61709AA3-D2F3-473C-A6BA-1B7F5145649B}" type="presParOf" srcId="{C4FFC81E-12F7-490A-85A9-D579CC281F51}" destId="{D4F90E21-D16A-4168-94C8-7258856BE72E}" srcOrd="1" destOrd="0" presId="urn:microsoft.com/office/officeart/2005/8/layout/hList1"/>
    <dgm:cxn modelId="{FF68CCA8-D9FF-472B-AD35-1CFF02E14470}" type="presParOf" srcId="{C4FFC81E-12F7-490A-85A9-D579CC281F51}" destId="{1BC8166E-237A-4FF3-9625-3B765AA72A8F}" srcOrd="2" destOrd="0" presId="urn:microsoft.com/office/officeart/2005/8/layout/hList1"/>
    <dgm:cxn modelId="{739B656E-A8E7-47EE-A540-48B7392C0666}" type="presParOf" srcId="{1BC8166E-237A-4FF3-9625-3B765AA72A8F}" destId="{76A8CCF7-ACDE-4A2E-A96B-3236093242CC}" srcOrd="0" destOrd="0" presId="urn:microsoft.com/office/officeart/2005/8/layout/hList1"/>
    <dgm:cxn modelId="{8040A83F-C8F0-41B6-AA9D-6C277E014803}" type="presParOf" srcId="{1BC8166E-237A-4FF3-9625-3B765AA72A8F}" destId="{8EA64E58-4A0E-4865-8C5A-05989C3576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ADE106-44D5-4A55-B307-2CB72F7BE18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7D8DA81-26AD-48F4-B867-0AC2F50E3574}">
      <dgm:prSet phldrT="[Text]"/>
      <dgm:spPr/>
      <dgm:t>
        <a:bodyPr/>
        <a:lstStyle/>
        <a:p>
          <a:r>
            <a:rPr lang="en-GB" smtClean="0"/>
            <a:t>Motivation </a:t>
          </a:r>
          <a:r>
            <a:rPr lang="en-GB" dirty="0" smtClean="0"/>
            <a:t>and Background</a:t>
          </a:r>
          <a:endParaRPr lang="en-GB" dirty="0"/>
        </a:p>
      </dgm:t>
    </dgm:pt>
    <dgm:pt modelId="{79F0F46A-603C-412E-BECB-E129819918C9}" type="parTrans" cxnId="{09E8F747-8C85-425B-BF66-60A7453AEC07}">
      <dgm:prSet/>
      <dgm:spPr/>
      <dgm:t>
        <a:bodyPr/>
        <a:lstStyle/>
        <a:p>
          <a:endParaRPr lang="en-GB"/>
        </a:p>
      </dgm:t>
    </dgm:pt>
    <dgm:pt modelId="{FF022B72-B7B6-4560-9F5F-761AAD5D46A6}" type="sibTrans" cxnId="{09E8F747-8C85-425B-BF66-60A7453AEC07}">
      <dgm:prSet/>
      <dgm:spPr/>
      <dgm:t>
        <a:bodyPr/>
        <a:lstStyle/>
        <a:p>
          <a:endParaRPr lang="en-GB"/>
        </a:p>
      </dgm:t>
    </dgm:pt>
    <dgm:pt modelId="{D08D6795-CB38-4DB6-BEAA-8EBE5C2CFDB2}">
      <dgm:prSet phldrT="[Text]"/>
      <dgm:spPr/>
      <dgm:t>
        <a:bodyPr/>
        <a:lstStyle/>
        <a:p>
          <a:r>
            <a:rPr lang="en-GB" dirty="0" smtClean="0"/>
            <a:t>Objectives and Scope</a:t>
          </a:r>
          <a:endParaRPr lang="en-GB" dirty="0"/>
        </a:p>
      </dgm:t>
    </dgm:pt>
    <dgm:pt modelId="{001A807E-ED09-4C02-AE8D-1669E80CACA4}" type="parTrans" cxnId="{2AA640B3-805E-450D-B4FF-25D3AE2A896A}">
      <dgm:prSet/>
      <dgm:spPr/>
      <dgm:t>
        <a:bodyPr/>
        <a:lstStyle/>
        <a:p>
          <a:endParaRPr lang="en-GB"/>
        </a:p>
      </dgm:t>
    </dgm:pt>
    <dgm:pt modelId="{4BBF04F7-D0C6-41E9-92E2-0E305BB14D50}" type="sibTrans" cxnId="{2AA640B3-805E-450D-B4FF-25D3AE2A896A}">
      <dgm:prSet/>
      <dgm:spPr/>
      <dgm:t>
        <a:bodyPr/>
        <a:lstStyle/>
        <a:p>
          <a:endParaRPr lang="en-GB"/>
        </a:p>
      </dgm:t>
    </dgm:pt>
    <dgm:pt modelId="{C6319E61-06B6-4604-89EF-3F4FAC65F443}">
      <dgm:prSet phldrT="[Text]"/>
      <dgm:spPr/>
      <dgm:t>
        <a:bodyPr/>
        <a:lstStyle/>
        <a:p>
          <a:r>
            <a:rPr lang="en-GB" smtClean="0"/>
            <a:t>Probabilistic </a:t>
          </a:r>
          <a:r>
            <a:rPr lang="en-GB" dirty="0" smtClean="0"/>
            <a:t>Working Principles</a:t>
          </a:r>
          <a:endParaRPr lang="en-GB" dirty="0"/>
        </a:p>
      </dgm:t>
    </dgm:pt>
    <dgm:pt modelId="{A4D7C210-CC25-48C3-B752-805F14DE4D7F}" type="parTrans" cxnId="{A7DF9E3B-23AA-448D-BE6E-E935A0F48CBB}">
      <dgm:prSet/>
      <dgm:spPr/>
      <dgm:t>
        <a:bodyPr/>
        <a:lstStyle/>
        <a:p>
          <a:endParaRPr lang="en-GB"/>
        </a:p>
      </dgm:t>
    </dgm:pt>
    <dgm:pt modelId="{E59AC6ED-FFCB-44C7-B7BA-3429AB560449}" type="sibTrans" cxnId="{A7DF9E3B-23AA-448D-BE6E-E935A0F48CBB}">
      <dgm:prSet/>
      <dgm:spPr/>
      <dgm:t>
        <a:bodyPr/>
        <a:lstStyle/>
        <a:p>
          <a:endParaRPr lang="en-GB"/>
        </a:p>
      </dgm:t>
    </dgm:pt>
    <dgm:pt modelId="{F560BA5A-BE76-44ED-A176-0F6CFE30608D}">
      <dgm:prSet phldrT="[Text]"/>
      <dgm:spPr/>
      <dgm:t>
        <a:bodyPr/>
        <a:lstStyle/>
        <a:p>
          <a:r>
            <a:rPr lang="en-GB" dirty="0" smtClean="0"/>
            <a:t>Compendium of Examples</a:t>
          </a:r>
          <a:endParaRPr lang="en-GB" dirty="0"/>
        </a:p>
      </dgm:t>
    </dgm:pt>
    <dgm:pt modelId="{8F0246FE-CBD8-41CB-9B16-592BC54CE9AF}" type="parTrans" cxnId="{035632EC-83AB-41DF-A3E0-A2E0D47CD644}">
      <dgm:prSet/>
      <dgm:spPr/>
      <dgm:t>
        <a:bodyPr/>
        <a:lstStyle/>
        <a:p>
          <a:endParaRPr lang="en-GB"/>
        </a:p>
      </dgm:t>
    </dgm:pt>
    <dgm:pt modelId="{CA5C2698-9978-442A-8B20-9612E3BC9788}" type="sibTrans" cxnId="{035632EC-83AB-41DF-A3E0-A2E0D47CD644}">
      <dgm:prSet/>
      <dgm:spPr/>
      <dgm:t>
        <a:bodyPr/>
        <a:lstStyle/>
        <a:p>
          <a:endParaRPr lang="en-GB"/>
        </a:p>
      </dgm:t>
    </dgm:pt>
    <dgm:pt modelId="{A3B25A9C-4E52-4DF8-B5AE-28176F463AC4}">
      <dgm:prSet phldrT="[Text]"/>
      <dgm:spPr/>
      <dgm:t>
        <a:bodyPr/>
        <a:lstStyle/>
        <a:p>
          <a:r>
            <a:rPr lang="en-GB" smtClean="0"/>
            <a:t>Codes</a:t>
          </a:r>
          <a:r>
            <a:rPr lang="en-GB" dirty="0" smtClean="0"/>
            <a:t>, Standards and Regulatory Guidance</a:t>
          </a:r>
          <a:endParaRPr lang="en-GB" dirty="0"/>
        </a:p>
      </dgm:t>
    </dgm:pt>
    <dgm:pt modelId="{ED077039-8724-4DB3-9E5E-5B7BC8153EC2}" type="parTrans" cxnId="{FD60FF66-86DB-49DB-BFE8-9107726B7499}">
      <dgm:prSet/>
      <dgm:spPr/>
      <dgm:t>
        <a:bodyPr/>
        <a:lstStyle/>
        <a:p>
          <a:endParaRPr lang="en-GB"/>
        </a:p>
      </dgm:t>
    </dgm:pt>
    <dgm:pt modelId="{1A4A1487-C02C-4F6E-BEFF-8673EA23D76E}" type="sibTrans" cxnId="{FD60FF66-86DB-49DB-BFE8-9107726B7499}">
      <dgm:prSet/>
      <dgm:spPr/>
      <dgm:t>
        <a:bodyPr/>
        <a:lstStyle/>
        <a:p>
          <a:endParaRPr lang="en-GB"/>
        </a:p>
      </dgm:t>
    </dgm:pt>
    <dgm:pt modelId="{F46CF924-98EB-4E7C-86E4-FFB198CC87CE}">
      <dgm:prSet phldrT="[Text]"/>
      <dgm:spPr/>
      <dgm:t>
        <a:bodyPr/>
        <a:lstStyle/>
        <a:p>
          <a:r>
            <a:rPr lang="en-GB" dirty="0" smtClean="0"/>
            <a:t>Terminology and Techniques</a:t>
          </a:r>
          <a:endParaRPr lang="en-GB" dirty="0"/>
        </a:p>
      </dgm:t>
    </dgm:pt>
    <dgm:pt modelId="{063EA0CF-53F3-41B6-AEEC-95979A3F7291}" type="parTrans" cxnId="{DAB23ACE-75C3-4469-9F3E-F4E34945A876}">
      <dgm:prSet/>
      <dgm:spPr/>
      <dgm:t>
        <a:bodyPr/>
        <a:lstStyle/>
        <a:p>
          <a:endParaRPr lang="en-GB"/>
        </a:p>
      </dgm:t>
    </dgm:pt>
    <dgm:pt modelId="{22828517-80D5-4232-9FF6-6EDEF68D7070}" type="sibTrans" cxnId="{DAB23ACE-75C3-4469-9F3E-F4E34945A876}">
      <dgm:prSet/>
      <dgm:spPr/>
      <dgm:t>
        <a:bodyPr/>
        <a:lstStyle/>
        <a:p>
          <a:endParaRPr lang="en-GB"/>
        </a:p>
      </dgm:t>
    </dgm:pt>
    <dgm:pt modelId="{2D6428E3-40BD-4DE8-B677-9E5CF7068F34}" type="pres">
      <dgm:prSet presAssocID="{6AADE106-44D5-4A55-B307-2CB72F7BE18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F994520-314F-4D9C-9EB7-50AFB79CDA2A}" type="pres">
      <dgm:prSet presAssocID="{77D8DA81-26AD-48F4-B867-0AC2F50E357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413A71-D83E-4FC7-BEDA-7D44724D8B7A}" type="pres">
      <dgm:prSet presAssocID="{FF022B72-B7B6-4560-9F5F-761AAD5D46A6}" presName="sibTrans" presStyleCnt="0"/>
      <dgm:spPr/>
    </dgm:pt>
    <dgm:pt modelId="{F1279721-63DF-40E8-BCE8-FA25FCF8D107}" type="pres">
      <dgm:prSet presAssocID="{D08D6795-CB38-4DB6-BEAA-8EBE5C2CFDB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AEC129-2EEB-4B1B-BBEB-F165A7AED584}" type="pres">
      <dgm:prSet presAssocID="{4BBF04F7-D0C6-41E9-92E2-0E305BB14D50}" presName="sibTrans" presStyleCnt="0"/>
      <dgm:spPr/>
    </dgm:pt>
    <dgm:pt modelId="{4B952E73-C942-436E-AD2E-F3A056B5585C}" type="pres">
      <dgm:prSet presAssocID="{A3B25A9C-4E52-4DF8-B5AE-28176F463AC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64B16-4E9C-422C-A80A-DC6330D217AB}" type="pres">
      <dgm:prSet presAssocID="{1A4A1487-C02C-4F6E-BEFF-8673EA23D76E}" presName="sibTrans" presStyleCnt="0"/>
      <dgm:spPr/>
    </dgm:pt>
    <dgm:pt modelId="{CCF7529D-AF9B-45AB-A6E6-D10ADBCEE997}" type="pres">
      <dgm:prSet presAssocID="{F46CF924-98EB-4E7C-86E4-FFB198CC87C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5BA6A6-ADA0-41D4-81AF-F866C00DCA9E}" type="pres">
      <dgm:prSet presAssocID="{22828517-80D5-4232-9FF6-6EDEF68D7070}" presName="sibTrans" presStyleCnt="0"/>
      <dgm:spPr/>
    </dgm:pt>
    <dgm:pt modelId="{F7B0760E-CF1B-42E7-A441-C735660D2758}" type="pres">
      <dgm:prSet presAssocID="{C6319E61-06B6-4604-89EF-3F4FAC65F44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7F9479-0D13-49AC-8345-C329D2F84489}" type="pres">
      <dgm:prSet presAssocID="{E59AC6ED-FFCB-44C7-B7BA-3429AB560449}" presName="sibTrans" presStyleCnt="0"/>
      <dgm:spPr/>
    </dgm:pt>
    <dgm:pt modelId="{162000E5-E75C-4431-8B59-D33FCA5634EE}" type="pres">
      <dgm:prSet presAssocID="{F560BA5A-BE76-44ED-A176-0F6CFE30608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9E8F747-8C85-425B-BF66-60A7453AEC07}" srcId="{6AADE106-44D5-4A55-B307-2CB72F7BE185}" destId="{77D8DA81-26AD-48F4-B867-0AC2F50E3574}" srcOrd="0" destOrd="0" parTransId="{79F0F46A-603C-412E-BECB-E129819918C9}" sibTransId="{FF022B72-B7B6-4560-9F5F-761AAD5D46A6}"/>
    <dgm:cxn modelId="{DAB23ACE-75C3-4469-9F3E-F4E34945A876}" srcId="{6AADE106-44D5-4A55-B307-2CB72F7BE185}" destId="{F46CF924-98EB-4E7C-86E4-FFB198CC87CE}" srcOrd="3" destOrd="0" parTransId="{063EA0CF-53F3-41B6-AEEC-95979A3F7291}" sibTransId="{22828517-80D5-4232-9FF6-6EDEF68D7070}"/>
    <dgm:cxn modelId="{F38B1BCD-1D59-4B82-AD70-E355E523E88F}" type="presOf" srcId="{F560BA5A-BE76-44ED-A176-0F6CFE30608D}" destId="{162000E5-E75C-4431-8B59-D33FCA5634EE}" srcOrd="0" destOrd="0" presId="urn:microsoft.com/office/officeart/2005/8/layout/default"/>
    <dgm:cxn modelId="{9E4018D2-250D-400D-B7C0-F5211BBAAD77}" type="presOf" srcId="{D08D6795-CB38-4DB6-BEAA-8EBE5C2CFDB2}" destId="{F1279721-63DF-40E8-BCE8-FA25FCF8D107}" srcOrd="0" destOrd="0" presId="urn:microsoft.com/office/officeart/2005/8/layout/default"/>
    <dgm:cxn modelId="{E51C6583-D30F-4B46-8A99-C0D705E2C4FE}" type="presOf" srcId="{C6319E61-06B6-4604-89EF-3F4FAC65F443}" destId="{F7B0760E-CF1B-42E7-A441-C735660D2758}" srcOrd="0" destOrd="0" presId="urn:microsoft.com/office/officeart/2005/8/layout/default"/>
    <dgm:cxn modelId="{94F13758-9507-4B19-AF15-AD1E9C7D2150}" type="presOf" srcId="{6AADE106-44D5-4A55-B307-2CB72F7BE185}" destId="{2D6428E3-40BD-4DE8-B677-9E5CF7068F34}" srcOrd="0" destOrd="0" presId="urn:microsoft.com/office/officeart/2005/8/layout/default"/>
    <dgm:cxn modelId="{FD60FF66-86DB-49DB-BFE8-9107726B7499}" srcId="{6AADE106-44D5-4A55-B307-2CB72F7BE185}" destId="{A3B25A9C-4E52-4DF8-B5AE-28176F463AC4}" srcOrd="2" destOrd="0" parTransId="{ED077039-8724-4DB3-9E5E-5B7BC8153EC2}" sibTransId="{1A4A1487-C02C-4F6E-BEFF-8673EA23D76E}"/>
    <dgm:cxn modelId="{035632EC-83AB-41DF-A3E0-A2E0D47CD644}" srcId="{6AADE106-44D5-4A55-B307-2CB72F7BE185}" destId="{F560BA5A-BE76-44ED-A176-0F6CFE30608D}" srcOrd="5" destOrd="0" parTransId="{8F0246FE-CBD8-41CB-9B16-592BC54CE9AF}" sibTransId="{CA5C2698-9978-442A-8B20-9612E3BC9788}"/>
    <dgm:cxn modelId="{C31693CC-58EC-4998-ABD3-135CAE8A1ED0}" type="presOf" srcId="{77D8DA81-26AD-48F4-B867-0AC2F50E3574}" destId="{BF994520-314F-4D9C-9EB7-50AFB79CDA2A}" srcOrd="0" destOrd="0" presId="urn:microsoft.com/office/officeart/2005/8/layout/default"/>
    <dgm:cxn modelId="{A7DF9E3B-23AA-448D-BE6E-E935A0F48CBB}" srcId="{6AADE106-44D5-4A55-B307-2CB72F7BE185}" destId="{C6319E61-06B6-4604-89EF-3F4FAC65F443}" srcOrd="4" destOrd="0" parTransId="{A4D7C210-CC25-48C3-B752-805F14DE4D7F}" sibTransId="{E59AC6ED-FFCB-44C7-B7BA-3429AB560449}"/>
    <dgm:cxn modelId="{8ECC4819-3E1C-411C-B5F5-A28BF5D01E43}" type="presOf" srcId="{F46CF924-98EB-4E7C-86E4-FFB198CC87CE}" destId="{CCF7529D-AF9B-45AB-A6E6-D10ADBCEE997}" srcOrd="0" destOrd="0" presId="urn:microsoft.com/office/officeart/2005/8/layout/default"/>
    <dgm:cxn modelId="{2AA640B3-805E-450D-B4FF-25D3AE2A896A}" srcId="{6AADE106-44D5-4A55-B307-2CB72F7BE185}" destId="{D08D6795-CB38-4DB6-BEAA-8EBE5C2CFDB2}" srcOrd="1" destOrd="0" parTransId="{001A807E-ED09-4C02-AE8D-1669E80CACA4}" sibTransId="{4BBF04F7-D0C6-41E9-92E2-0E305BB14D50}"/>
    <dgm:cxn modelId="{6CD39C73-1A6D-465B-94D3-3D43DD21A088}" type="presOf" srcId="{A3B25A9C-4E52-4DF8-B5AE-28176F463AC4}" destId="{4B952E73-C942-436E-AD2E-F3A056B5585C}" srcOrd="0" destOrd="0" presId="urn:microsoft.com/office/officeart/2005/8/layout/default"/>
    <dgm:cxn modelId="{47C81051-CC56-41B6-BCA2-14F12025B9B1}" type="presParOf" srcId="{2D6428E3-40BD-4DE8-B677-9E5CF7068F34}" destId="{BF994520-314F-4D9C-9EB7-50AFB79CDA2A}" srcOrd="0" destOrd="0" presId="urn:microsoft.com/office/officeart/2005/8/layout/default"/>
    <dgm:cxn modelId="{AA1C06B3-E21B-4A76-923E-AC1972967C66}" type="presParOf" srcId="{2D6428E3-40BD-4DE8-B677-9E5CF7068F34}" destId="{64413A71-D83E-4FC7-BEDA-7D44724D8B7A}" srcOrd="1" destOrd="0" presId="urn:microsoft.com/office/officeart/2005/8/layout/default"/>
    <dgm:cxn modelId="{2A442A9A-8847-44D8-8F21-4C39CCA7EF18}" type="presParOf" srcId="{2D6428E3-40BD-4DE8-B677-9E5CF7068F34}" destId="{F1279721-63DF-40E8-BCE8-FA25FCF8D107}" srcOrd="2" destOrd="0" presId="urn:microsoft.com/office/officeart/2005/8/layout/default"/>
    <dgm:cxn modelId="{F6A3F6F2-ED58-4437-AC4F-8C28F7AB3216}" type="presParOf" srcId="{2D6428E3-40BD-4DE8-B677-9E5CF7068F34}" destId="{EDAEC129-2EEB-4B1B-BBEB-F165A7AED584}" srcOrd="3" destOrd="0" presId="urn:microsoft.com/office/officeart/2005/8/layout/default"/>
    <dgm:cxn modelId="{78D67C51-BE09-4CB2-8869-5B8FEAA509A6}" type="presParOf" srcId="{2D6428E3-40BD-4DE8-B677-9E5CF7068F34}" destId="{4B952E73-C942-436E-AD2E-F3A056B5585C}" srcOrd="4" destOrd="0" presId="urn:microsoft.com/office/officeart/2005/8/layout/default"/>
    <dgm:cxn modelId="{8CCEDFFD-8DE5-4A42-AECC-381892A31651}" type="presParOf" srcId="{2D6428E3-40BD-4DE8-B677-9E5CF7068F34}" destId="{D3364B16-4E9C-422C-A80A-DC6330D217AB}" srcOrd="5" destOrd="0" presId="urn:microsoft.com/office/officeart/2005/8/layout/default"/>
    <dgm:cxn modelId="{AAEDB0D1-59CF-48BA-BAA2-727B8968047F}" type="presParOf" srcId="{2D6428E3-40BD-4DE8-B677-9E5CF7068F34}" destId="{CCF7529D-AF9B-45AB-A6E6-D10ADBCEE997}" srcOrd="6" destOrd="0" presId="urn:microsoft.com/office/officeart/2005/8/layout/default"/>
    <dgm:cxn modelId="{A6F2D342-28D0-4C26-9CBC-0E3C86153A7C}" type="presParOf" srcId="{2D6428E3-40BD-4DE8-B677-9E5CF7068F34}" destId="{7F5BA6A6-ADA0-41D4-81AF-F866C00DCA9E}" srcOrd="7" destOrd="0" presId="urn:microsoft.com/office/officeart/2005/8/layout/default"/>
    <dgm:cxn modelId="{3110720D-F76B-4630-ADDE-CD3A06A8E497}" type="presParOf" srcId="{2D6428E3-40BD-4DE8-B677-9E5CF7068F34}" destId="{F7B0760E-CF1B-42E7-A441-C735660D2758}" srcOrd="8" destOrd="0" presId="urn:microsoft.com/office/officeart/2005/8/layout/default"/>
    <dgm:cxn modelId="{18E63446-CDF7-4865-9A38-3A1E38BE399B}" type="presParOf" srcId="{2D6428E3-40BD-4DE8-B677-9E5CF7068F34}" destId="{8D7F9479-0D13-49AC-8345-C329D2F84489}" srcOrd="9" destOrd="0" presId="urn:microsoft.com/office/officeart/2005/8/layout/default"/>
    <dgm:cxn modelId="{56BBCCB5-9263-4A6A-8839-FF61B5FBD07D}" type="presParOf" srcId="{2D6428E3-40BD-4DE8-B677-9E5CF7068F34}" destId="{162000E5-E75C-4431-8B59-D33FCA5634E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D8FA739-A16C-4846-9EED-8816A6D18AFC}" type="doc">
      <dgm:prSet loTypeId="urn:microsoft.com/office/officeart/2005/8/layout/vList5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GB"/>
        </a:p>
      </dgm:t>
    </dgm:pt>
    <dgm:pt modelId="{2A08CE08-628E-4985-ACEF-461950D8DA33}">
      <dgm:prSet phldrT="[Text]"/>
      <dgm:spPr/>
      <dgm:t>
        <a:bodyPr/>
        <a:lstStyle/>
        <a:p>
          <a:r>
            <a:rPr lang="en-GB" dirty="0" smtClean="0"/>
            <a:t>Why, When and Where?</a:t>
          </a:r>
          <a:endParaRPr lang="en-GB" dirty="0"/>
        </a:p>
      </dgm:t>
    </dgm:pt>
    <dgm:pt modelId="{DC70F003-22FD-47C8-B00A-3AD8A28C5BA7}" type="parTrans" cxnId="{C56F46B3-D3CA-4D72-B467-ABC925D939A2}">
      <dgm:prSet/>
      <dgm:spPr/>
      <dgm:t>
        <a:bodyPr/>
        <a:lstStyle/>
        <a:p>
          <a:endParaRPr lang="en-GB"/>
        </a:p>
      </dgm:t>
    </dgm:pt>
    <dgm:pt modelId="{A3567788-8BB7-43EE-B66F-0854853A5325}" type="sibTrans" cxnId="{C56F46B3-D3CA-4D72-B467-ABC925D939A2}">
      <dgm:prSet/>
      <dgm:spPr/>
      <dgm:t>
        <a:bodyPr/>
        <a:lstStyle/>
        <a:p>
          <a:endParaRPr lang="en-GB"/>
        </a:p>
      </dgm:t>
    </dgm:pt>
    <dgm:pt modelId="{C3D8F6E8-2E1E-43E5-B720-4A570C5DF821}">
      <dgm:prSet phldrT="[Text]"/>
      <dgm:spPr/>
      <dgm:t>
        <a:bodyPr/>
        <a:lstStyle/>
        <a:p>
          <a:r>
            <a:rPr lang="en-GB" dirty="0" smtClean="0"/>
            <a:t>Margins quantified on reliability basis</a:t>
          </a:r>
          <a:endParaRPr lang="en-GB" dirty="0"/>
        </a:p>
      </dgm:t>
    </dgm:pt>
    <dgm:pt modelId="{CEC84BEC-92E2-4244-AEC4-B5480F53CCFF}" type="parTrans" cxnId="{9E037155-B71B-4B4E-83C2-D04E50EA8282}">
      <dgm:prSet/>
      <dgm:spPr/>
      <dgm:t>
        <a:bodyPr/>
        <a:lstStyle/>
        <a:p>
          <a:endParaRPr lang="en-GB"/>
        </a:p>
      </dgm:t>
    </dgm:pt>
    <dgm:pt modelId="{5DEC37D1-FD9E-461C-81C2-B9C633F99229}" type="sibTrans" cxnId="{9E037155-B71B-4B4E-83C2-D04E50EA8282}">
      <dgm:prSet/>
      <dgm:spPr/>
      <dgm:t>
        <a:bodyPr/>
        <a:lstStyle/>
        <a:p>
          <a:endParaRPr lang="en-GB"/>
        </a:p>
      </dgm:t>
    </dgm:pt>
    <dgm:pt modelId="{D25BB7DD-8202-496D-891E-0CFB0433DEE6}">
      <dgm:prSet phldrT="[Text]"/>
      <dgm:spPr/>
      <dgm:t>
        <a:bodyPr/>
        <a:lstStyle/>
        <a:p>
          <a:r>
            <a:rPr lang="en-GB" dirty="0" smtClean="0"/>
            <a:t>Efficient use of data (test, manufacture, inspection)</a:t>
          </a:r>
          <a:endParaRPr lang="en-GB" dirty="0"/>
        </a:p>
      </dgm:t>
    </dgm:pt>
    <dgm:pt modelId="{52BA0FD7-CE79-45FC-AB4D-2F7FAC5E7498}" type="parTrans" cxnId="{051026C2-3B0E-4B9E-960D-32355077D276}">
      <dgm:prSet/>
      <dgm:spPr/>
      <dgm:t>
        <a:bodyPr/>
        <a:lstStyle/>
        <a:p>
          <a:endParaRPr lang="en-GB"/>
        </a:p>
      </dgm:t>
    </dgm:pt>
    <dgm:pt modelId="{372EDFB5-CD8B-4A55-95E2-C6D34419B03D}" type="sibTrans" cxnId="{051026C2-3B0E-4B9E-960D-32355077D276}">
      <dgm:prSet/>
      <dgm:spPr/>
      <dgm:t>
        <a:bodyPr/>
        <a:lstStyle/>
        <a:p>
          <a:endParaRPr lang="en-GB"/>
        </a:p>
      </dgm:t>
    </dgm:pt>
    <dgm:pt modelId="{BDCBAFFB-BD15-45FC-9198-E0DC015A8F7E}">
      <dgm:prSet phldrT="[Text]"/>
      <dgm:spPr/>
      <dgm:t>
        <a:bodyPr/>
        <a:lstStyle/>
        <a:p>
          <a:r>
            <a:rPr lang="en-GB" dirty="0" smtClean="0"/>
            <a:t>How to Apply? </a:t>
          </a:r>
          <a:endParaRPr lang="en-GB" dirty="0"/>
        </a:p>
      </dgm:t>
    </dgm:pt>
    <dgm:pt modelId="{CC72FCB5-0D96-472F-9EC2-46E8017FB059}" type="parTrans" cxnId="{C1D6AE1D-0B01-450D-8F2A-CCB6691B3431}">
      <dgm:prSet/>
      <dgm:spPr/>
      <dgm:t>
        <a:bodyPr/>
        <a:lstStyle/>
        <a:p>
          <a:endParaRPr lang="en-GB"/>
        </a:p>
      </dgm:t>
    </dgm:pt>
    <dgm:pt modelId="{F96E4103-189D-4391-81D6-93B92BAE8DA7}" type="sibTrans" cxnId="{C1D6AE1D-0B01-450D-8F2A-CCB6691B3431}">
      <dgm:prSet/>
      <dgm:spPr/>
      <dgm:t>
        <a:bodyPr/>
        <a:lstStyle/>
        <a:p>
          <a:endParaRPr lang="en-GB"/>
        </a:p>
      </dgm:t>
    </dgm:pt>
    <dgm:pt modelId="{E3747A7D-D659-4742-ACFD-B7295C9EBF28}">
      <dgm:prSet phldrT="[Text]"/>
      <dgm:spPr/>
      <dgm:t>
        <a:bodyPr/>
        <a:lstStyle/>
        <a:p>
          <a:r>
            <a:rPr lang="en-GB" dirty="0" smtClean="0"/>
            <a:t>Hierarchy of techniques</a:t>
          </a:r>
          <a:endParaRPr lang="en-GB" dirty="0"/>
        </a:p>
      </dgm:t>
    </dgm:pt>
    <dgm:pt modelId="{D8B56F4A-ABB4-4756-813B-E2E3CDF5EFD0}" type="parTrans" cxnId="{F0E8D6BE-28A5-450B-9009-B667DBB9CE18}">
      <dgm:prSet/>
      <dgm:spPr/>
      <dgm:t>
        <a:bodyPr/>
        <a:lstStyle/>
        <a:p>
          <a:endParaRPr lang="en-GB"/>
        </a:p>
      </dgm:t>
    </dgm:pt>
    <dgm:pt modelId="{86A23500-30D9-45FF-9288-B183137598C4}" type="sibTrans" cxnId="{F0E8D6BE-28A5-450B-9009-B667DBB9CE18}">
      <dgm:prSet/>
      <dgm:spPr/>
      <dgm:t>
        <a:bodyPr/>
        <a:lstStyle/>
        <a:p>
          <a:endParaRPr lang="en-GB"/>
        </a:p>
      </dgm:t>
    </dgm:pt>
    <dgm:pt modelId="{6521AD5A-C9A1-44E4-9099-EB819F9DB88F}">
      <dgm:prSet phldrT="[Text]"/>
      <dgm:spPr/>
      <dgm:t>
        <a:bodyPr/>
        <a:lstStyle/>
        <a:p>
          <a:r>
            <a:rPr lang="en-GB" dirty="0" smtClean="0"/>
            <a:t>Validation and Future Requirements</a:t>
          </a:r>
          <a:endParaRPr lang="en-GB" dirty="0"/>
        </a:p>
      </dgm:t>
    </dgm:pt>
    <dgm:pt modelId="{42CC182A-D49B-4D18-BEF0-8F92C4ED0509}" type="parTrans" cxnId="{FB5848A1-1570-4770-8BC8-64C71C38EF21}">
      <dgm:prSet/>
      <dgm:spPr/>
      <dgm:t>
        <a:bodyPr/>
        <a:lstStyle/>
        <a:p>
          <a:endParaRPr lang="en-GB"/>
        </a:p>
      </dgm:t>
    </dgm:pt>
    <dgm:pt modelId="{5ED10D87-611B-4DDC-A4EC-46A9673C3DA5}" type="sibTrans" cxnId="{FB5848A1-1570-4770-8BC8-64C71C38EF21}">
      <dgm:prSet/>
      <dgm:spPr/>
      <dgm:t>
        <a:bodyPr/>
        <a:lstStyle/>
        <a:p>
          <a:endParaRPr lang="en-GB"/>
        </a:p>
      </dgm:t>
    </dgm:pt>
    <dgm:pt modelId="{A04BADA7-B326-4310-BE4F-B55F96E991E5}">
      <dgm:prSet phldrT="[Text]"/>
      <dgm:spPr/>
      <dgm:t>
        <a:bodyPr/>
        <a:lstStyle/>
        <a:p>
          <a:r>
            <a:rPr lang="en-GB" dirty="0" smtClean="0"/>
            <a:t>Trade of margin unlocked</a:t>
          </a:r>
          <a:endParaRPr lang="en-GB" dirty="0"/>
        </a:p>
      </dgm:t>
    </dgm:pt>
    <dgm:pt modelId="{32135DAD-619F-400F-A77C-A9412C034B23}" type="parTrans" cxnId="{B17DA2E9-64BF-4D33-AAE3-B6F1A0BCEC87}">
      <dgm:prSet/>
      <dgm:spPr/>
      <dgm:t>
        <a:bodyPr/>
        <a:lstStyle/>
        <a:p>
          <a:endParaRPr lang="en-GB"/>
        </a:p>
      </dgm:t>
    </dgm:pt>
    <dgm:pt modelId="{0721BA92-2734-4413-A9C8-116F318F58E7}" type="sibTrans" cxnId="{B17DA2E9-64BF-4D33-AAE3-B6F1A0BCEC87}">
      <dgm:prSet/>
      <dgm:spPr/>
      <dgm:t>
        <a:bodyPr/>
        <a:lstStyle/>
        <a:p>
          <a:endParaRPr lang="en-GB"/>
        </a:p>
      </dgm:t>
    </dgm:pt>
    <dgm:pt modelId="{D7944C21-D3A8-4929-8426-5E57FBC789EF}">
      <dgm:prSet phldrT="[Text]"/>
      <dgm:spPr/>
      <dgm:t>
        <a:bodyPr/>
        <a:lstStyle/>
        <a:p>
          <a:r>
            <a:rPr lang="en-GB" dirty="0" smtClean="0"/>
            <a:t>Distributions</a:t>
          </a:r>
          <a:endParaRPr lang="en-GB" dirty="0"/>
        </a:p>
      </dgm:t>
    </dgm:pt>
    <dgm:pt modelId="{337734A4-6DAE-4ECB-9666-F404ADCECC46}" type="parTrans" cxnId="{F9CDA5E3-BE7E-4C6B-A138-BC586D9AEAC0}">
      <dgm:prSet/>
      <dgm:spPr/>
      <dgm:t>
        <a:bodyPr/>
        <a:lstStyle/>
        <a:p>
          <a:endParaRPr lang="en-GB"/>
        </a:p>
      </dgm:t>
    </dgm:pt>
    <dgm:pt modelId="{AC794432-FAF4-473C-AC7E-9367BDF36D0B}" type="sibTrans" cxnId="{F9CDA5E3-BE7E-4C6B-A138-BC586D9AEAC0}">
      <dgm:prSet/>
      <dgm:spPr/>
      <dgm:t>
        <a:bodyPr/>
        <a:lstStyle/>
        <a:p>
          <a:endParaRPr lang="en-GB"/>
        </a:p>
      </dgm:t>
    </dgm:pt>
    <dgm:pt modelId="{1566D0B0-ED23-4FBC-BB81-16F5B1685BC1}">
      <dgm:prSet phldrT="[Text]"/>
      <dgm:spPr/>
      <dgm:t>
        <a:bodyPr/>
        <a:lstStyle/>
        <a:p>
          <a:r>
            <a:rPr lang="en-GB" dirty="0" smtClean="0"/>
            <a:t>Mechanistic understanding of failure modes</a:t>
          </a:r>
          <a:endParaRPr lang="en-GB" dirty="0"/>
        </a:p>
      </dgm:t>
    </dgm:pt>
    <dgm:pt modelId="{57766C10-71F8-42BF-BB48-9C9BE7ADE046}" type="parTrans" cxnId="{20F34DA5-0474-40C8-B94C-9A145722DFA1}">
      <dgm:prSet/>
      <dgm:spPr/>
      <dgm:t>
        <a:bodyPr/>
        <a:lstStyle/>
        <a:p>
          <a:endParaRPr lang="en-GB"/>
        </a:p>
      </dgm:t>
    </dgm:pt>
    <dgm:pt modelId="{65B6EE0E-1613-4400-8F58-D84FFAB09DCD}" type="sibTrans" cxnId="{20F34DA5-0474-40C8-B94C-9A145722DFA1}">
      <dgm:prSet/>
      <dgm:spPr/>
      <dgm:t>
        <a:bodyPr/>
        <a:lstStyle/>
        <a:p>
          <a:endParaRPr lang="en-GB"/>
        </a:p>
      </dgm:t>
    </dgm:pt>
    <dgm:pt modelId="{33CC0E27-38B4-467E-82CE-1F2D65F8C973}">
      <dgm:prSet phldrT="[Text]"/>
      <dgm:spPr/>
      <dgm:t>
        <a:bodyPr/>
        <a:lstStyle/>
        <a:p>
          <a:r>
            <a:rPr lang="en-GB" dirty="0" smtClean="0"/>
            <a:t>Verification and Validation</a:t>
          </a:r>
          <a:endParaRPr lang="en-GB" dirty="0"/>
        </a:p>
      </dgm:t>
    </dgm:pt>
    <dgm:pt modelId="{2B0BC1B8-165B-466F-8BB1-0E9F34695CAD}" type="parTrans" cxnId="{5B1B41BA-A4EF-4999-BD7B-4C8FBA1724C9}">
      <dgm:prSet/>
      <dgm:spPr/>
      <dgm:t>
        <a:bodyPr/>
        <a:lstStyle/>
        <a:p>
          <a:endParaRPr lang="en-GB"/>
        </a:p>
      </dgm:t>
    </dgm:pt>
    <dgm:pt modelId="{512E30A1-7178-4963-9236-48F50681A9F8}" type="sibTrans" cxnId="{5B1B41BA-A4EF-4999-BD7B-4C8FBA1724C9}">
      <dgm:prSet/>
      <dgm:spPr/>
      <dgm:t>
        <a:bodyPr/>
        <a:lstStyle/>
        <a:p>
          <a:endParaRPr lang="en-GB"/>
        </a:p>
      </dgm:t>
    </dgm:pt>
    <dgm:pt modelId="{FBD506EB-731E-47FD-9CE3-B1EE6764C819}">
      <dgm:prSet phldrT="[Text]"/>
      <dgm:spPr/>
      <dgm:t>
        <a:bodyPr/>
        <a:lstStyle/>
        <a:p>
          <a:r>
            <a:rPr lang="en-GB" dirty="0" smtClean="0"/>
            <a:t>Codes and standards development</a:t>
          </a:r>
          <a:endParaRPr lang="en-GB" dirty="0"/>
        </a:p>
      </dgm:t>
    </dgm:pt>
    <dgm:pt modelId="{5FD99A59-3E31-4D67-8561-270E2D5E2902}" type="parTrans" cxnId="{0874321E-76BD-4CFE-B928-C9940E6923C6}">
      <dgm:prSet/>
      <dgm:spPr/>
      <dgm:t>
        <a:bodyPr/>
        <a:lstStyle/>
        <a:p>
          <a:endParaRPr lang="en-GB"/>
        </a:p>
      </dgm:t>
    </dgm:pt>
    <dgm:pt modelId="{C0206C21-61D9-40E1-9E73-DF267AA57C42}" type="sibTrans" cxnId="{0874321E-76BD-4CFE-B928-C9940E6923C6}">
      <dgm:prSet/>
      <dgm:spPr/>
      <dgm:t>
        <a:bodyPr/>
        <a:lstStyle/>
        <a:p>
          <a:endParaRPr lang="en-GB"/>
        </a:p>
      </dgm:t>
    </dgm:pt>
    <dgm:pt modelId="{A944924B-F6D7-4817-87EE-B2D0F4CCBC5D}">
      <dgm:prSet phldrT="[Text]"/>
      <dgm:spPr/>
      <dgm:t>
        <a:bodyPr/>
        <a:lstStyle/>
        <a:p>
          <a:r>
            <a:rPr lang="en-GB" dirty="0" smtClean="0"/>
            <a:t>Target reliability</a:t>
          </a:r>
          <a:endParaRPr lang="en-GB" dirty="0"/>
        </a:p>
      </dgm:t>
    </dgm:pt>
    <dgm:pt modelId="{01BD3AE2-75D1-4F3E-928A-1A3AC2FB7E04}" type="parTrans" cxnId="{5784D94D-EF5E-4117-B98C-6566EE119F3E}">
      <dgm:prSet/>
      <dgm:spPr/>
      <dgm:t>
        <a:bodyPr/>
        <a:lstStyle/>
        <a:p>
          <a:endParaRPr lang="en-GB"/>
        </a:p>
      </dgm:t>
    </dgm:pt>
    <dgm:pt modelId="{39D3B683-569A-4BF6-AD19-96D43EA430C1}" type="sibTrans" cxnId="{5784D94D-EF5E-4117-B98C-6566EE119F3E}">
      <dgm:prSet/>
      <dgm:spPr/>
      <dgm:t>
        <a:bodyPr/>
        <a:lstStyle/>
        <a:p>
          <a:endParaRPr lang="en-GB"/>
        </a:p>
      </dgm:t>
    </dgm:pt>
    <dgm:pt modelId="{638FC577-C1B1-45A7-8BB7-1156909483BC}" type="pres">
      <dgm:prSet presAssocID="{4D8FA739-A16C-4846-9EED-8816A6D18A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2DE58F-9219-476A-9E9A-E1DDECA9BC2E}" type="pres">
      <dgm:prSet presAssocID="{2A08CE08-628E-4985-ACEF-461950D8DA33}" presName="linNode" presStyleCnt="0"/>
      <dgm:spPr/>
    </dgm:pt>
    <dgm:pt modelId="{05C49E9E-A988-44CC-B9CC-7A985E21E952}" type="pres">
      <dgm:prSet presAssocID="{2A08CE08-628E-4985-ACEF-461950D8DA3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689DFC-5F78-41F0-87EA-42C5CD9BBCE3}" type="pres">
      <dgm:prSet presAssocID="{2A08CE08-628E-4985-ACEF-461950D8DA3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DCECA9-9CED-46D9-9871-5216E90ACE62}" type="pres">
      <dgm:prSet presAssocID="{A3567788-8BB7-43EE-B66F-0854853A5325}" presName="sp" presStyleCnt="0"/>
      <dgm:spPr/>
    </dgm:pt>
    <dgm:pt modelId="{6BA975B2-AC7A-465A-8C12-15557C639E04}" type="pres">
      <dgm:prSet presAssocID="{BDCBAFFB-BD15-45FC-9198-E0DC015A8F7E}" presName="linNode" presStyleCnt="0"/>
      <dgm:spPr/>
    </dgm:pt>
    <dgm:pt modelId="{365997BB-9F6B-4C34-8316-80B4AE5B9978}" type="pres">
      <dgm:prSet presAssocID="{BDCBAFFB-BD15-45FC-9198-E0DC015A8F7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BCD0F6-CCB0-4679-99BD-D3731A558BB1}" type="pres">
      <dgm:prSet presAssocID="{BDCBAFFB-BD15-45FC-9198-E0DC015A8F7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CDE10E-4C01-4673-8968-ADD7BACB9DD2}" type="pres">
      <dgm:prSet presAssocID="{F96E4103-189D-4391-81D6-93B92BAE8DA7}" presName="sp" presStyleCnt="0"/>
      <dgm:spPr/>
    </dgm:pt>
    <dgm:pt modelId="{31574492-7637-4F5C-ACA1-BD269A25305A}" type="pres">
      <dgm:prSet presAssocID="{6521AD5A-C9A1-44E4-9099-EB819F9DB88F}" presName="linNode" presStyleCnt="0"/>
      <dgm:spPr/>
    </dgm:pt>
    <dgm:pt modelId="{5B702EDF-6CDF-4058-8051-D2B29669F85F}" type="pres">
      <dgm:prSet presAssocID="{6521AD5A-C9A1-44E4-9099-EB819F9DB88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362045-E924-429E-A36A-8046F928E331}" type="pres">
      <dgm:prSet presAssocID="{6521AD5A-C9A1-44E4-9099-EB819F9DB88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647DAD-8D7F-453B-B6F2-0C48AF99FBE0}" type="presOf" srcId="{4D8FA739-A16C-4846-9EED-8816A6D18AFC}" destId="{638FC577-C1B1-45A7-8BB7-1156909483BC}" srcOrd="0" destOrd="0" presId="urn:microsoft.com/office/officeart/2005/8/layout/vList5"/>
    <dgm:cxn modelId="{648A00CF-AE0A-4722-9A8A-42698A3210F1}" type="presOf" srcId="{C3D8F6E8-2E1E-43E5-B720-4A570C5DF821}" destId="{C5689DFC-5F78-41F0-87EA-42C5CD9BBCE3}" srcOrd="0" destOrd="0" presId="urn:microsoft.com/office/officeart/2005/8/layout/vList5"/>
    <dgm:cxn modelId="{C693A959-8E69-480D-90C0-F3533C346C8B}" type="presOf" srcId="{D25BB7DD-8202-496D-891E-0CFB0433DEE6}" destId="{C5689DFC-5F78-41F0-87EA-42C5CD9BBCE3}" srcOrd="0" destOrd="2" presId="urn:microsoft.com/office/officeart/2005/8/layout/vList5"/>
    <dgm:cxn modelId="{34A7FE5D-C77E-4BCB-9F9D-BFBC73DA34B7}" type="presOf" srcId="{2A08CE08-628E-4985-ACEF-461950D8DA33}" destId="{05C49E9E-A988-44CC-B9CC-7A985E21E952}" srcOrd="0" destOrd="0" presId="urn:microsoft.com/office/officeart/2005/8/layout/vList5"/>
    <dgm:cxn modelId="{91E1CA47-2163-4511-BF87-A34E2FE15B61}" type="presOf" srcId="{6521AD5A-C9A1-44E4-9099-EB819F9DB88F}" destId="{5B702EDF-6CDF-4058-8051-D2B29669F85F}" srcOrd="0" destOrd="0" presId="urn:microsoft.com/office/officeart/2005/8/layout/vList5"/>
    <dgm:cxn modelId="{051026C2-3B0E-4B9E-960D-32355077D276}" srcId="{2A08CE08-628E-4985-ACEF-461950D8DA33}" destId="{D25BB7DD-8202-496D-891E-0CFB0433DEE6}" srcOrd="2" destOrd="0" parTransId="{52BA0FD7-CE79-45FC-AB4D-2F7FAC5E7498}" sibTransId="{372EDFB5-CD8B-4A55-95E2-C6D34419B03D}"/>
    <dgm:cxn modelId="{CA1D9DC1-31B6-4B2B-8BEB-2ED1D29DF04A}" type="presOf" srcId="{E3747A7D-D659-4742-ACFD-B7295C9EBF28}" destId="{D6BCD0F6-CCB0-4679-99BD-D3731A558BB1}" srcOrd="0" destOrd="0" presId="urn:microsoft.com/office/officeart/2005/8/layout/vList5"/>
    <dgm:cxn modelId="{CE50C5BB-D26E-4599-AB8C-E17F32315347}" type="presOf" srcId="{1566D0B0-ED23-4FBC-BB81-16F5B1685BC1}" destId="{27362045-E924-429E-A36A-8046F928E331}" srcOrd="0" destOrd="1" presId="urn:microsoft.com/office/officeart/2005/8/layout/vList5"/>
    <dgm:cxn modelId="{F9CDA5E3-BE7E-4C6B-A138-BC586D9AEAC0}" srcId="{BDCBAFFB-BD15-45FC-9198-E0DC015A8F7E}" destId="{D7944C21-D3A8-4929-8426-5E57FBC789EF}" srcOrd="2" destOrd="0" parTransId="{337734A4-6DAE-4ECB-9666-F404ADCECC46}" sibTransId="{AC794432-FAF4-473C-AC7E-9367BDF36D0B}"/>
    <dgm:cxn modelId="{F0E8D6BE-28A5-450B-9009-B667DBB9CE18}" srcId="{BDCBAFFB-BD15-45FC-9198-E0DC015A8F7E}" destId="{E3747A7D-D659-4742-ACFD-B7295C9EBF28}" srcOrd="0" destOrd="0" parTransId="{D8B56F4A-ABB4-4756-813B-E2E3CDF5EFD0}" sibTransId="{86A23500-30D9-45FF-9288-B183137598C4}"/>
    <dgm:cxn modelId="{630E4146-016F-4D38-835F-410AC596D35F}" type="presOf" srcId="{FBD506EB-731E-47FD-9CE3-B1EE6764C819}" destId="{27362045-E924-429E-A36A-8046F928E331}" srcOrd="0" destOrd="0" presId="urn:microsoft.com/office/officeart/2005/8/layout/vList5"/>
    <dgm:cxn modelId="{DA9F2AB8-F207-44B2-AEC9-D6992B3A0961}" type="presOf" srcId="{A944924B-F6D7-4817-87EE-B2D0F4CCBC5D}" destId="{D6BCD0F6-CCB0-4679-99BD-D3731A558BB1}" srcOrd="0" destOrd="1" presId="urn:microsoft.com/office/officeart/2005/8/layout/vList5"/>
    <dgm:cxn modelId="{C1D6AE1D-0B01-450D-8F2A-CCB6691B3431}" srcId="{4D8FA739-A16C-4846-9EED-8816A6D18AFC}" destId="{BDCBAFFB-BD15-45FC-9198-E0DC015A8F7E}" srcOrd="1" destOrd="0" parTransId="{CC72FCB5-0D96-472F-9EC2-46E8017FB059}" sibTransId="{F96E4103-189D-4391-81D6-93B92BAE8DA7}"/>
    <dgm:cxn modelId="{B17DA2E9-64BF-4D33-AAE3-B6F1A0BCEC87}" srcId="{2A08CE08-628E-4985-ACEF-461950D8DA33}" destId="{A04BADA7-B326-4310-BE4F-B55F96E991E5}" srcOrd="1" destOrd="0" parTransId="{32135DAD-619F-400F-A77C-A9412C034B23}" sibTransId="{0721BA92-2734-4413-A9C8-116F318F58E7}"/>
    <dgm:cxn modelId="{C56F46B3-D3CA-4D72-B467-ABC925D939A2}" srcId="{4D8FA739-A16C-4846-9EED-8816A6D18AFC}" destId="{2A08CE08-628E-4985-ACEF-461950D8DA33}" srcOrd="0" destOrd="0" parTransId="{DC70F003-22FD-47C8-B00A-3AD8A28C5BA7}" sibTransId="{A3567788-8BB7-43EE-B66F-0854853A5325}"/>
    <dgm:cxn modelId="{9E037155-B71B-4B4E-83C2-D04E50EA8282}" srcId="{2A08CE08-628E-4985-ACEF-461950D8DA33}" destId="{C3D8F6E8-2E1E-43E5-B720-4A570C5DF821}" srcOrd="0" destOrd="0" parTransId="{CEC84BEC-92E2-4244-AEC4-B5480F53CCFF}" sibTransId="{5DEC37D1-FD9E-461C-81C2-B9C633F99229}"/>
    <dgm:cxn modelId="{C0B9E981-35E7-4ADF-BFED-A6E44B2C8020}" type="presOf" srcId="{A04BADA7-B326-4310-BE4F-B55F96E991E5}" destId="{C5689DFC-5F78-41F0-87EA-42C5CD9BBCE3}" srcOrd="0" destOrd="1" presId="urn:microsoft.com/office/officeart/2005/8/layout/vList5"/>
    <dgm:cxn modelId="{0874321E-76BD-4CFE-B928-C9940E6923C6}" srcId="{6521AD5A-C9A1-44E4-9099-EB819F9DB88F}" destId="{FBD506EB-731E-47FD-9CE3-B1EE6764C819}" srcOrd="0" destOrd="0" parTransId="{5FD99A59-3E31-4D67-8561-270E2D5E2902}" sibTransId="{C0206C21-61D9-40E1-9E73-DF267AA57C42}"/>
    <dgm:cxn modelId="{DF516919-3524-49CD-A874-BC62DE7E20A9}" type="presOf" srcId="{33CC0E27-38B4-467E-82CE-1F2D65F8C973}" destId="{27362045-E924-429E-A36A-8046F928E331}" srcOrd="0" destOrd="2" presId="urn:microsoft.com/office/officeart/2005/8/layout/vList5"/>
    <dgm:cxn modelId="{5784D94D-EF5E-4117-B98C-6566EE119F3E}" srcId="{BDCBAFFB-BD15-45FC-9198-E0DC015A8F7E}" destId="{A944924B-F6D7-4817-87EE-B2D0F4CCBC5D}" srcOrd="1" destOrd="0" parTransId="{01BD3AE2-75D1-4F3E-928A-1A3AC2FB7E04}" sibTransId="{39D3B683-569A-4BF6-AD19-96D43EA430C1}"/>
    <dgm:cxn modelId="{FC6E986D-3E09-4120-91BE-680EDF294A5A}" type="presOf" srcId="{BDCBAFFB-BD15-45FC-9198-E0DC015A8F7E}" destId="{365997BB-9F6B-4C34-8316-80B4AE5B9978}" srcOrd="0" destOrd="0" presId="urn:microsoft.com/office/officeart/2005/8/layout/vList5"/>
    <dgm:cxn modelId="{FB5848A1-1570-4770-8BC8-64C71C38EF21}" srcId="{4D8FA739-A16C-4846-9EED-8816A6D18AFC}" destId="{6521AD5A-C9A1-44E4-9099-EB819F9DB88F}" srcOrd="2" destOrd="0" parTransId="{42CC182A-D49B-4D18-BEF0-8F92C4ED0509}" sibTransId="{5ED10D87-611B-4DDC-A4EC-46A9673C3DA5}"/>
    <dgm:cxn modelId="{5B1B41BA-A4EF-4999-BD7B-4C8FBA1724C9}" srcId="{6521AD5A-C9A1-44E4-9099-EB819F9DB88F}" destId="{33CC0E27-38B4-467E-82CE-1F2D65F8C973}" srcOrd="2" destOrd="0" parTransId="{2B0BC1B8-165B-466F-8BB1-0E9F34695CAD}" sibTransId="{512E30A1-7178-4963-9236-48F50681A9F8}"/>
    <dgm:cxn modelId="{20F34DA5-0474-40C8-B94C-9A145722DFA1}" srcId="{6521AD5A-C9A1-44E4-9099-EB819F9DB88F}" destId="{1566D0B0-ED23-4FBC-BB81-16F5B1685BC1}" srcOrd="1" destOrd="0" parTransId="{57766C10-71F8-42BF-BB48-9C9BE7ADE046}" sibTransId="{65B6EE0E-1613-4400-8F58-D84FFAB09DCD}"/>
    <dgm:cxn modelId="{98B78944-E28A-48D7-A5EF-0E3061473FC3}" type="presOf" srcId="{D7944C21-D3A8-4929-8426-5E57FBC789EF}" destId="{D6BCD0F6-CCB0-4679-99BD-D3731A558BB1}" srcOrd="0" destOrd="2" presId="urn:microsoft.com/office/officeart/2005/8/layout/vList5"/>
    <dgm:cxn modelId="{6C69FD08-C6F7-4040-8620-E13474A7CCE4}" type="presParOf" srcId="{638FC577-C1B1-45A7-8BB7-1156909483BC}" destId="{872DE58F-9219-476A-9E9A-E1DDECA9BC2E}" srcOrd="0" destOrd="0" presId="urn:microsoft.com/office/officeart/2005/8/layout/vList5"/>
    <dgm:cxn modelId="{5FC0E675-8B89-4C02-9913-F96EE405333B}" type="presParOf" srcId="{872DE58F-9219-476A-9E9A-E1DDECA9BC2E}" destId="{05C49E9E-A988-44CC-B9CC-7A985E21E952}" srcOrd="0" destOrd="0" presId="urn:microsoft.com/office/officeart/2005/8/layout/vList5"/>
    <dgm:cxn modelId="{51430ED6-74C5-446F-A78A-3146EB155C39}" type="presParOf" srcId="{872DE58F-9219-476A-9E9A-E1DDECA9BC2E}" destId="{C5689DFC-5F78-41F0-87EA-42C5CD9BBCE3}" srcOrd="1" destOrd="0" presId="urn:microsoft.com/office/officeart/2005/8/layout/vList5"/>
    <dgm:cxn modelId="{2B36A78B-EBEA-402B-94C6-F88D964CB129}" type="presParOf" srcId="{638FC577-C1B1-45A7-8BB7-1156909483BC}" destId="{91DCECA9-9CED-46D9-9871-5216E90ACE62}" srcOrd="1" destOrd="0" presId="urn:microsoft.com/office/officeart/2005/8/layout/vList5"/>
    <dgm:cxn modelId="{6AAB93F9-B1C0-4920-82E5-D8D473A1674D}" type="presParOf" srcId="{638FC577-C1B1-45A7-8BB7-1156909483BC}" destId="{6BA975B2-AC7A-465A-8C12-15557C639E04}" srcOrd="2" destOrd="0" presId="urn:microsoft.com/office/officeart/2005/8/layout/vList5"/>
    <dgm:cxn modelId="{7D07048C-2396-4A81-830F-D2DB9950088C}" type="presParOf" srcId="{6BA975B2-AC7A-465A-8C12-15557C639E04}" destId="{365997BB-9F6B-4C34-8316-80B4AE5B9978}" srcOrd="0" destOrd="0" presId="urn:microsoft.com/office/officeart/2005/8/layout/vList5"/>
    <dgm:cxn modelId="{2939008C-42DA-43FE-B881-55C12F858747}" type="presParOf" srcId="{6BA975B2-AC7A-465A-8C12-15557C639E04}" destId="{D6BCD0F6-CCB0-4679-99BD-D3731A558BB1}" srcOrd="1" destOrd="0" presId="urn:microsoft.com/office/officeart/2005/8/layout/vList5"/>
    <dgm:cxn modelId="{6FF020E7-270F-4604-9333-329ED342F935}" type="presParOf" srcId="{638FC577-C1B1-45A7-8BB7-1156909483BC}" destId="{D3CDE10E-4C01-4673-8968-ADD7BACB9DD2}" srcOrd="3" destOrd="0" presId="urn:microsoft.com/office/officeart/2005/8/layout/vList5"/>
    <dgm:cxn modelId="{E8297629-023A-4B25-8298-4D314E068202}" type="presParOf" srcId="{638FC577-C1B1-45A7-8BB7-1156909483BC}" destId="{31574492-7637-4F5C-ACA1-BD269A25305A}" srcOrd="4" destOrd="0" presId="urn:microsoft.com/office/officeart/2005/8/layout/vList5"/>
    <dgm:cxn modelId="{F1DFBF43-CDB6-470D-925E-B5852CC66508}" type="presParOf" srcId="{31574492-7637-4F5C-ACA1-BD269A25305A}" destId="{5B702EDF-6CDF-4058-8051-D2B29669F85F}" srcOrd="0" destOrd="0" presId="urn:microsoft.com/office/officeart/2005/8/layout/vList5"/>
    <dgm:cxn modelId="{89E52C6B-927F-4614-99BA-993125747B27}" type="presParOf" srcId="{31574492-7637-4F5C-ACA1-BD269A25305A}" destId="{27362045-E924-429E-A36A-8046F928E3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D8FA739-A16C-4846-9EED-8816A6D18AFC}" type="doc">
      <dgm:prSet loTypeId="urn:microsoft.com/office/officeart/2005/8/layout/vList5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GB"/>
        </a:p>
      </dgm:t>
    </dgm:pt>
    <dgm:pt modelId="{2A08CE08-628E-4985-ACEF-461950D8DA33}">
      <dgm:prSet phldrT="[Text]"/>
      <dgm:spPr/>
      <dgm:t>
        <a:bodyPr/>
        <a:lstStyle/>
        <a:p>
          <a:r>
            <a:rPr lang="en-GB" dirty="0" smtClean="0"/>
            <a:t>Why, When and Where?</a:t>
          </a:r>
          <a:endParaRPr lang="en-GB" dirty="0"/>
        </a:p>
      </dgm:t>
    </dgm:pt>
    <dgm:pt modelId="{DC70F003-22FD-47C8-B00A-3AD8A28C5BA7}" type="parTrans" cxnId="{C56F46B3-D3CA-4D72-B467-ABC925D939A2}">
      <dgm:prSet/>
      <dgm:spPr/>
      <dgm:t>
        <a:bodyPr/>
        <a:lstStyle/>
        <a:p>
          <a:endParaRPr lang="en-GB"/>
        </a:p>
      </dgm:t>
    </dgm:pt>
    <dgm:pt modelId="{A3567788-8BB7-43EE-B66F-0854853A5325}" type="sibTrans" cxnId="{C56F46B3-D3CA-4D72-B467-ABC925D939A2}">
      <dgm:prSet/>
      <dgm:spPr/>
      <dgm:t>
        <a:bodyPr/>
        <a:lstStyle/>
        <a:p>
          <a:endParaRPr lang="en-GB"/>
        </a:p>
      </dgm:t>
    </dgm:pt>
    <dgm:pt modelId="{C3D8F6E8-2E1E-43E5-B720-4A570C5DF821}">
      <dgm:prSet phldrT="[Text]"/>
      <dgm:spPr/>
      <dgm:t>
        <a:bodyPr/>
        <a:lstStyle/>
        <a:p>
          <a:r>
            <a:rPr lang="en-GB" dirty="0" smtClean="0"/>
            <a:t>Margins quantified on reliability basis</a:t>
          </a:r>
          <a:endParaRPr lang="en-GB" dirty="0"/>
        </a:p>
      </dgm:t>
    </dgm:pt>
    <dgm:pt modelId="{CEC84BEC-92E2-4244-AEC4-B5480F53CCFF}" type="parTrans" cxnId="{9E037155-B71B-4B4E-83C2-D04E50EA8282}">
      <dgm:prSet/>
      <dgm:spPr/>
      <dgm:t>
        <a:bodyPr/>
        <a:lstStyle/>
        <a:p>
          <a:endParaRPr lang="en-GB"/>
        </a:p>
      </dgm:t>
    </dgm:pt>
    <dgm:pt modelId="{5DEC37D1-FD9E-461C-81C2-B9C633F99229}" type="sibTrans" cxnId="{9E037155-B71B-4B4E-83C2-D04E50EA8282}">
      <dgm:prSet/>
      <dgm:spPr/>
      <dgm:t>
        <a:bodyPr/>
        <a:lstStyle/>
        <a:p>
          <a:endParaRPr lang="en-GB"/>
        </a:p>
      </dgm:t>
    </dgm:pt>
    <dgm:pt modelId="{D25BB7DD-8202-496D-891E-0CFB0433DEE6}">
      <dgm:prSet phldrT="[Text]"/>
      <dgm:spPr/>
      <dgm:t>
        <a:bodyPr/>
        <a:lstStyle/>
        <a:p>
          <a:r>
            <a:rPr lang="en-GB" dirty="0" smtClean="0"/>
            <a:t>Efficient use of data (test, manufacture, inspection)</a:t>
          </a:r>
          <a:endParaRPr lang="en-GB" dirty="0"/>
        </a:p>
      </dgm:t>
    </dgm:pt>
    <dgm:pt modelId="{52BA0FD7-CE79-45FC-AB4D-2F7FAC5E7498}" type="parTrans" cxnId="{051026C2-3B0E-4B9E-960D-32355077D276}">
      <dgm:prSet/>
      <dgm:spPr/>
      <dgm:t>
        <a:bodyPr/>
        <a:lstStyle/>
        <a:p>
          <a:endParaRPr lang="en-GB"/>
        </a:p>
      </dgm:t>
    </dgm:pt>
    <dgm:pt modelId="{372EDFB5-CD8B-4A55-95E2-C6D34419B03D}" type="sibTrans" cxnId="{051026C2-3B0E-4B9E-960D-32355077D276}">
      <dgm:prSet/>
      <dgm:spPr/>
      <dgm:t>
        <a:bodyPr/>
        <a:lstStyle/>
        <a:p>
          <a:endParaRPr lang="en-GB"/>
        </a:p>
      </dgm:t>
    </dgm:pt>
    <dgm:pt modelId="{BDCBAFFB-BD15-45FC-9198-E0DC015A8F7E}">
      <dgm:prSet phldrT="[Text]"/>
      <dgm:spPr/>
      <dgm:t>
        <a:bodyPr/>
        <a:lstStyle/>
        <a:p>
          <a:r>
            <a:rPr lang="en-GB" dirty="0" smtClean="0"/>
            <a:t>How to Apply? </a:t>
          </a:r>
          <a:endParaRPr lang="en-GB" dirty="0"/>
        </a:p>
      </dgm:t>
    </dgm:pt>
    <dgm:pt modelId="{CC72FCB5-0D96-472F-9EC2-46E8017FB059}" type="parTrans" cxnId="{C1D6AE1D-0B01-450D-8F2A-CCB6691B3431}">
      <dgm:prSet/>
      <dgm:spPr/>
      <dgm:t>
        <a:bodyPr/>
        <a:lstStyle/>
        <a:p>
          <a:endParaRPr lang="en-GB"/>
        </a:p>
      </dgm:t>
    </dgm:pt>
    <dgm:pt modelId="{F96E4103-189D-4391-81D6-93B92BAE8DA7}" type="sibTrans" cxnId="{C1D6AE1D-0B01-450D-8F2A-CCB6691B3431}">
      <dgm:prSet/>
      <dgm:spPr/>
      <dgm:t>
        <a:bodyPr/>
        <a:lstStyle/>
        <a:p>
          <a:endParaRPr lang="en-GB"/>
        </a:p>
      </dgm:t>
    </dgm:pt>
    <dgm:pt modelId="{E3747A7D-D659-4742-ACFD-B7295C9EBF28}">
      <dgm:prSet phldrT="[Text]"/>
      <dgm:spPr/>
      <dgm:t>
        <a:bodyPr/>
        <a:lstStyle/>
        <a:p>
          <a:r>
            <a:rPr lang="en-GB" dirty="0" smtClean="0"/>
            <a:t>Hierarchy of techniques</a:t>
          </a:r>
          <a:endParaRPr lang="en-GB" dirty="0"/>
        </a:p>
      </dgm:t>
    </dgm:pt>
    <dgm:pt modelId="{D8B56F4A-ABB4-4756-813B-E2E3CDF5EFD0}" type="parTrans" cxnId="{F0E8D6BE-28A5-450B-9009-B667DBB9CE18}">
      <dgm:prSet/>
      <dgm:spPr/>
      <dgm:t>
        <a:bodyPr/>
        <a:lstStyle/>
        <a:p>
          <a:endParaRPr lang="en-GB"/>
        </a:p>
      </dgm:t>
    </dgm:pt>
    <dgm:pt modelId="{86A23500-30D9-45FF-9288-B183137598C4}" type="sibTrans" cxnId="{F0E8D6BE-28A5-450B-9009-B667DBB9CE18}">
      <dgm:prSet/>
      <dgm:spPr/>
      <dgm:t>
        <a:bodyPr/>
        <a:lstStyle/>
        <a:p>
          <a:endParaRPr lang="en-GB"/>
        </a:p>
      </dgm:t>
    </dgm:pt>
    <dgm:pt modelId="{6521AD5A-C9A1-44E4-9099-EB819F9DB88F}">
      <dgm:prSet phldrT="[Text]"/>
      <dgm:spPr/>
      <dgm:t>
        <a:bodyPr/>
        <a:lstStyle/>
        <a:p>
          <a:r>
            <a:rPr lang="en-GB" dirty="0" smtClean="0"/>
            <a:t>Validation and Future Requirements</a:t>
          </a:r>
          <a:endParaRPr lang="en-GB" dirty="0"/>
        </a:p>
      </dgm:t>
    </dgm:pt>
    <dgm:pt modelId="{42CC182A-D49B-4D18-BEF0-8F92C4ED0509}" type="parTrans" cxnId="{FB5848A1-1570-4770-8BC8-64C71C38EF21}">
      <dgm:prSet/>
      <dgm:spPr/>
      <dgm:t>
        <a:bodyPr/>
        <a:lstStyle/>
        <a:p>
          <a:endParaRPr lang="en-GB"/>
        </a:p>
      </dgm:t>
    </dgm:pt>
    <dgm:pt modelId="{5ED10D87-611B-4DDC-A4EC-46A9673C3DA5}" type="sibTrans" cxnId="{FB5848A1-1570-4770-8BC8-64C71C38EF21}">
      <dgm:prSet/>
      <dgm:spPr/>
      <dgm:t>
        <a:bodyPr/>
        <a:lstStyle/>
        <a:p>
          <a:endParaRPr lang="en-GB"/>
        </a:p>
      </dgm:t>
    </dgm:pt>
    <dgm:pt modelId="{A04BADA7-B326-4310-BE4F-B55F96E991E5}">
      <dgm:prSet phldrT="[Text]"/>
      <dgm:spPr/>
      <dgm:t>
        <a:bodyPr/>
        <a:lstStyle/>
        <a:p>
          <a:r>
            <a:rPr lang="en-GB" dirty="0" smtClean="0"/>
            <a:t>Trade of margin unlocked</a:t>
          </a:r>
          <a:endParaRPr lang="en-GB" dirty="0"/>
        </a:p>
      </dgm:t>
    </dgm:pt>
    <dgm:pt modelId="{32135DAD-619F-400F-A77C-A9412C034B23}" type="parTrans" cxnId="{B17DA2E9-64BF-4D33-AAE3-B6F1A0BCEC87}">
      <dgm:prSet/>
      <dgm:spPr/>
      <dgm:t>
        <a:bodyPr/>
        <a:lstStyle/>
        <a:p>
          <a:endParaRPr lang="en-GB"/>
        </a:p>
      </dgm:t>
    </dgm:pt>
    <dgm:pt modelId="{0721BA92-2734-4413-A9C8-116F318F58E7}" type="sibTrans" cxnId="{B17DA2E9-64BF-4D33-AAE3-B6F1A0BCEC87}">
      <dgm:prSet/>
      <dgm:spPr/>
      <dgm:t>
        <a:bodyPr/>
        <a:lstStyle/>
        <a:p>
          <a:endParaRPr lang="en-GB"/>
        </a:p>
      </dgm:t>
    </dgm:pt>
    <dgm:pt modelId="{D7944C21-D3A8-4929-8426-5E57FBC789EF}">
      <dgm:prSet phldrT="[Text]"/>
      <dgm:spPr/>
      <dgm:t>
        <a:bodyPr/>
        <a:lstStyle/>
        <a:p>
          <a:r>
            <a:rPr lang="en-GB" dirty="0" smtClean="0"/>
            <a:t>Distributions</a:t>
          </a:r>
          <a:endParaRPr lang="en-GB" dirty="0"/>
        </a:p>
      </dgm:t>
    </dgm:pt>
    <dgm:pt modelId="{337734A4-6DAE-4ECB-9666-F404ADCECC46}" type="parTrans" cxnId="{F9CDA5E3-BE7E-4C6B-A138-BC586D9AEAC0}">
      <dgm:prSet/>
      <dgm:spPr/>
      <dgm:t>
        <a:bodyPr/>
        <a:lstStyle/>
        <a:p>
          <a:endParaRPr lang="en-GB"/>
        </a:p>
      </dgm:t>
    </dgm:pt>
    <dgm:pt modelId="{AC794432-FAF4-473C-AC7E-9367BDF36D0B}" type="sibTrans" cxnId="{F9CDA5E3-BE7E-4C6B-A138-BC586D9AEAC0}">
      <dgm:prSet/>
      <dgm:spPr/>
      <dgm:t>
        <a:bodyPr/>
        <a:lstStyle/>
        <a:p>
          <a:endParaRPr lang="en-GB"/>
        </a:p>
      </dgm:t>
    </dgm:pt>
    <dgm:pt modelId="{1566D0B0-ED23-4FBC-BB81-16F5B1685BC1}">
      <dgm:prSet phldrT="[Text]"/>
      <dgm:spPr/>
      <dgm:t>
        <a:bodyPr/>
        <a:lstStyle/>
        <a:p>
          <a:r>
            <a:rPr lang="en-GB" dirty="0" smtClean="0"/>
            <a:t>Mechanistic understanding of failure modes</a:t>
          </a:r>
          <a:endParaRPr lang="en-GB" dirty="0"/>
        </a:p>
      </dgm:t>
    </dgm:pt>
    <dgm:pt modelId="{57766C10-71F8-42BF-BB48-9C9BE7ADE046}" type="parTrans" cxnId="{20F34DA5-0474-40C8-B94C-9A145722DFA1}">
      <dgm:prSet/>
      <dgm:spPr/>
      <dgm:t>
        <a:bodyPr/>
        <a:lstStyle/>
        <a:p>
          <a:endParaRPr lang="en-GB"/>
        </a:p>
      </dgm:t>
    </dgm:pt>
    <dgm:pt modelId="{65B6EE0E-1613-4400-8F58-D84FFAB09DCD}" type="sibTrans" cxnId="{20F34DA5-0474-40C8-B94C-9A145722DFA1}">
      <dgm:prSet/>
      <dgm:spPr/>
      <dgm:t>
        <a:bodyPr/>
        <a:lstStyle/>
        <a:p>
          <a:endParaRPr lang="en-GB"/>
        </a:p>
      </dgm:t>
    </dgm:pt>
    <dgm:pt modelId="{33CC0E27-38B4-467E-82CE-1F2D65F8C973}">
      <dgm:prSet phldrT="[Text]"/>
      <dgm:spPr/>
      <dgm:t>
        <a:bodyPr/>
        <a:lstStyle/>
        <a:p>
          <a:r>
            <a:rPr lang="en-GB" dirty="0" smtClean="0"/>
            <a:t>Verification and Validation</a:t>
          </a:r>
          <a:endParaRPr lang="en-GB" dirty="0"/>
        </a:p>
      </dgm:t>
    </dgm:pt>
    <dgm:pt modelId="{2B0BC1B8-165B-466F-8BB1-0E9F34695CAD}" type="parTrans" cxnId="{5B1B41BA-A4EF-4999-BD7B-4C8FBA1724C9}">
      <dgm:prSet/>
      <dgm:spPr/>
      <dgm:t>
        <a:bodyPr/>
        <a:lstStyle/>
        <a:p>
          <a:endParaRPr lang="en-GB"/>
        </a:p>
      </dgm:t>
    </dgm:pt>
    <dgm:pt modelId="{512E30A1-7178-4963-9236-48F50681A9F8}" type="sibTrans" cxnId="{5B1B41BA-A4EF-4999-BD7B-4C8FBA1724C9}">
      <dgm:prSet/>
      <dgm:spPr/>
      <dgm:t>
        <a:bodyPr/>
        <a:lstStyle/>
        <a:p>
          <a:endParaRPr lang="en-GB"/>
        </a:p>
      </dgm:t>
    </dgm:pt>
    <dgm:pt modelId="{FBD506EB-731E-47FD-9CE3-B1EE6764C819}">
      <dgm:prSet phldrT="[Text]"/>
      <dgm:spPr/>
      <dgm:t>
        <a:bodyPr/>
        <a:lstStyle/>
        <a:p>
          <a:r>
            <a:rPr lang="en-GB" dirty="0" smtClean="0"/>
            <a:t>Codes and standards development</a:t>
          </a:r>
          <a:endParaRPr lang="en-GB" dirty="0"/>
        </a:p>
      </dgm:t>
    </dgm:pt>
    <dgm:pt modelId="{5FD99A59-3E31-4D67-8561-270E2D5E2902}" type="parTrans" cxnId="{0874321E-76BD-4CFE-B928-C9940E6923C6}">
      <dgm:prSet/>
      <dgm:spPr/>
      <dgm:t>
        <a:bodyPr/>
        <a:lstStyle/>
        <a:p>
          <a:endParaRPr lang="en-GB"/>
        </a:p>
      </dgm:t>
    </dgm:pt>
    <dgm:pt modelId="{C0206C21-61D9-40E1-9E73-DF267AA57C42}" type="sibTrans" cxnId="{0874321E-76BD-4CFE-B928-C9940E6923C6}">
      <dgm:prSet/>
      <dgm:spPr/>
      <dgm:t>
        <a:bodyPr/>
        <a:lstStyle/>
        <a:p>
          <a:endParaRPr lang="en-GB"/>
        </a:p>
      </dgm:t>
    </dgm:pt>
    <dgm:pt modelId="{A944924B-F6D7-4817-87EE-B2D0F4CCBC5D}">
      <dgm:prSet phldrT="[Text]"/>
      <dgm:spPr/>
      <dgm:t>
        <a:bodyPr/>
        <a:lstStyle/>
        <a:p>
          <a:r>
            <a:rPr lang="en-GB" dirty="0" smtClean="0"/>
            <a:t>Target reliability</a:t>
          </a:r>
          <a:endParaRPr lang="en-GB" dirty="0"/>
        </a:p>
      </dgm:t>
    </dgm:pt>
    <dgm:pt modelId="{01BD3AE2-75D1-4F3E-928A-1A3AC2FB7E04}" type="parTrans" cxnId="{5784D94D-EF5E-4117-B98C-6566EE119F3E}">
      <dgm:prSet/>
      <dgm:spPr/>
      <dgm:t>
        <a:bodyPr/>
        <a:lstStyle/>
        <a:p>
          <a:endParaRPr lang="en-GB"/>
        </a:p>
      </dgm:t>
    </dgm:pt>
    <dgm:pt modelId="{39D3B683-569A-4BF6-AD19-96D43EA430C1}" type="sibTrans" cxnId="{5784D94D-EF5E-4117-B98C-6566EE119F3E}">
      <dgm:prSet/>
      <dgm:spPr/>
      <dgm:t>
        <a:bodyPr/>
        <a:lstStyle/>
        <a:p>
          <a:endParaRPr lang="en-GB"/>
        </a:p>
      </dgm:t>
    </dgm:pt>
    <dgm:pt modelId="{638FC577-C1B1-45A7-8BB7-1156909483BC}" type="pres">
      <dgm:prSet presAssocID="{4D8FA739-A16C-4846-9EED-8816A6D18A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2DE58F-9219-476A-9E9A-E1DDECA9BC2E}" type="pres">
      <dgm:prSet presAssocID="{2A08CE08-628E-4985-ACEF-461950D8DA33}" presName="linNode" presStyleCnt="0"/>
      <dgm:spPr/>
    </dgm:pt>
    <dgm:pt modelId="{05C49E9E-A988-44CC-B9CC-7A985E21E952}" type="pres">
      <dgm:prSet presAssocID="{2A08CE08-628E-4985-ACEF-461950D8DA3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689DFC-5F78-41F0-87EA-42C5CD9BBCE3}" type="pres">
      <dgm:prSet presAssocID="{2A08CE08-628E-4985-ACEF-461950D8DA3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DCECA9-9CED-46D9-9871-5216E90ACE62}" type="pres">
      <dgm:prSet presAssocID="{A3567788-8BB7-43EE-B66F-0854853A5325}" presName="sp" presStyleCnt="0"/>
      <dgm:spPr/>
    </dgm:pt>
    <dgm:pt modelId="{6BA975B2-AC7A-465A-8C12-15557C639E04}" type="pres">
      <dgm:prSet presAssocID="{BDCBAFFB-BD15-45FC-9198-E0DC015A8F7E}" presName="linNode" presStyleCnt="0"/>
      <dgm:spPr/>
    </dgm:pt>
    <dgm:pt modelId="{365997BB-9F6B-4C34-8316-80B4AE5B9978}" type="pres">
      <dgm:prSet presAssocID="{BDCBAFFB-BD15-45FC-9198-E0DC015A8F7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BCD0F6-CCB0-4679-99BD-D3731A558BB1}" type="pres">
      <dgm:prSet presAssocID="{BDCBAFFB-BD15-45FC-9198-E0DC015A8F7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CDE10E-4C01-4673-8968-ADD7BACB9DD2}" type="pres">
      <dgm:prSet presAssocID="{F96E4103-189D-4391-81D6-93B92BAE8DA7}" presName="sp" presStyleCnt="0"/>
      <dgm:spPr/>
    </dgm:pt>
    <dgm:pt modelId="{31574492-7637-4F5C-ACA1-BD269A25305A}" type="pres">
      <dgm:prSet presAssocID="{6521AD5A-C9A1-44E4-9099-EB819F9DB88F}" presName="linNode" presStyleCnt="0"/>
      <dgm:spPr/>
    </dgm:pt>
    <dgm:pt modelId="{5B702EDF-6CDF-4058-8051-D2B29669F85F}" type="pres">
      <dgm:prSet presAssocID="{6521AD5A-C9A1-44E4-9099-EB819F9DB88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362045-E924-429E-A36A-8046F928E331}" type="pres">
      <dgm:prSet presAssocID="{6521AD5A-C9A1-44E4-9099-EB819F9DB88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843242B-1C93-414A-A8EB-AA88A17613A5}" type="presOf" srcId="{D7944C21-D3A8-4929-8426-5E57FBC789EF}" destId="{D6BCD0F6-CCB0-4679-99BD-D3731A558BB1}" srcOrd="0" destOrd="2" presId="urn:microsoft.com/office/officeart/2005/8/layout/vList5"/>
    <dgm:cxn modelId="{051026C2-3B0E-4B9E-960D-32355077D276}" srcId="{2A08CE08-628E-4985-ACEF-461950D8DA33}" destId="{D25BB7DD-8202-496D-891E-0CFB0433DEE6}" srcOrd="2" destOrd="0" parTransId="{52BA0FD7-CE79-45FC-AB4D-2F7FAC5E7498}" sibTransId="{372EDFB5-CD8B-4A55-95E2-C6D34419B03D}"/>
    <dgm:cxn modelId="{31D92602-F055-49E3-AFDA-89C0DC2B8FAD}" type="presOf" srcId="{C3D8F6E8-2E1E-43E5-B720-4A570C5DF821}" destId="{C5689DFC-5F78-41F0-87EA-42C5CD9BBCE3}" srcOrd="0" destOrd="0" presId="urn:microsoft.com/office/officeart/2005/8/layout/vList5"/>
    <dgm:cxn modelId="{F9CDA5E3-BE7E-4C6B-A138-BC586D9AEAC0}" srcId="{BDCBAFFB-BD15-45FC-9198-E0DC015A8F7E}" destId="{D7944C21-D3A8-4929-8426-5E57FBC789EF}" srcOrd="2" destOrd="0" parTransId="{337734A4-6DAE-4ECB-9666-F404ADCECC46}" sibTransId="{AC794432-FAF4-473C-AC7E-9367BDF36D0B}"/>
    <dgm:cxn modelId="{F0E8D6BE-28A5-450B-9009-B667DBB9CE18}" srcId="{BDCBAFFB-BD15-45FC-9198-E0DC015A8F7E}" destId="{E3747A7D-D659-4742-ACFD-B7295C9EBF28}" srcOrd="0" destOrd="0" parTransId="{D8B56F4A-ABB4-4756-813B-E2E3CDF5EFD0}" sibTransId="{86A23500-30D9-45FF-9288-B183137598C4}"/>
    <dgm:cxn modelId="{75316767-FB53-4378-9BF4-E29C829540CD}" type="presOf" srcId="{4D8FA739-A16C-4846-9EED-8816A6D18AFC}" destId="{638FC577-C1B1-45A7-8BB7-1156909483BC}" srcOrd="0" destOrd="0" presId="urn:microsoft.com/office/officeart/2005/8/layout/vList5"/>
    <dgm:cxn modelId="{37CCBF6F-90F8-4922-94E3-DCFA1D1A0B08}" type="presOf" srcId="{2A08CE08-628E-4985-ACEF-461950D8DA33}" destId="{05C49E9E-A988-44CC-B9CC-7A985E21E952}" srcOrd="0" destOrd="0" presId="urn:microsoft.com/office/officeart/2005/8/layout/vList5"/>
    <dgm:cxn modelId="{6701CCD8-2128-4CCA-801B-2F6E0D80E4F5}" type="presOf" srcId="{FBD506EB-731E-47FD-9CE3-B1EE6764C819}" destId="{27362045-E924-429E-A36A-8046F928E331}" srcOrd="0" destOrd="0" presId="urn:microsoft.com/office/officeart/2005/8/layout/vList5"/>
    <dgm:cxn modelId="{1C966390-AB1E-4805-9ED8-1A741AB607A6}" type="presOf" srcId="{6521AD5A-C9A1-44E4-9099-EB819F9DB88F}" destId="{5B702EDF-6CDF-4058-8051-D2B29669F85F}" srcOrd="0" destOrd="0" presId="urn:microsoft.com/office/officeart/2005/8/layout/vList5"/>
    <dgm:cxn modelId="{BDAB8225-6398-4540-AE46-5F62AC37927A}" type="presOf" srcId="{BDCBAFFB-BD15-45FC-9198-E0DC015A8F7E}" destId="{365997BB-9F6B-4C34-8316-80B4AE5B9978}" srcOrd="0" destOrd="0" presId="urn:microsoft.com/office/officeart/2005/8/layout/vList5"/>
    <dgm:cxn modelId="{E3CEAA43-A729-43AF-A2C6-B504CC798B20}" type="presOf" srcId="{A04BADA7-B326-4310-BE4F-B55F96E991E5}" destId="{C5689DFC-5F78-41F0-87EA-42C5CD9BBCE3}" srcOrd="0" destOrd="1" presId="urn:microsoft.com/office/officeart/2005/8/layout/vList5"/>
    <dgm:cxn modelId="{B17DA2E9-64BF-4D33-AAE3-B6F1A0BCEC87}" srcId="{2A08CE08-628E-4985-ACEF-461950D8DA33}" destId="{A04BADA7-B326-4310-BE4F-B55F96E991E5}" srcOrd="1" destOrd="0" parTransId="{32135DAD-619F-400F-A77C-A9412C034B23}" sibTransId="{0721BA92-2734-4413-A9C8-116F318F58E7}"/>
    <dgm:cxn modelId="{C56F46B3-D3CA-4D72-B467-ABC925D939A2}" srcId="{4D8FA739-A16C-4846-9EED-8816A6D18AFC}" destId="{2A08CE08-628E-4985-ACEF-461950D8DA33}" srcOrd="0" destOrd="0" parTransId="{DC70F003-22FD-47C8-B00A-3AD8A28C5BA7}" sibTransId="{A3567788-8BB7-43EE-B66F-0854853A5325}"/>
    <dgm:cxn modelId="{C1D6AE1D-0B01-450D-8F2A-CCB6691B3431}" srcId="{4D8FA739-A16C-4846-9EED-8816A6D18AFC}" destId="{BDCBAFFB-BD15-45FC-9198-E0DC015A8F7E}" srcOrd="1" destOrd="0" parTransId="{CC72FCB5-0D96-472F-9EC2-46E8017FB059}" sibTransId="{F96E4103-189D-4391-81D6-93B92BAE8DA7}"/>
    <dgm:cxn modelId="{9E037155-B71B-4B4E-83C2-D04E50EA8282}" srcId="{2A08CE08-628E-4985-ACEF-461950D8DA33}" destId="{C3D8F6E8-2E1E-43E5-B720-4A570C5DF821}" srcOrd="0" destOrd="0" parTransId="{CEC84BEC-92E2-4244-AEC4-B5480F53CCFF}" sibTransId="{5DEC37D1-FD9E-461C-81C2-B9C633F99229}"/>
    <dgm:cxn modelId="{CCF8DC4B-6DC1-4812-B35A-8A357F02040E}" type="presOf" srcId="{33CC0E27-38B4-467E-82CE-1F2D65F8C973}" destId="{27362045-E924-429E-A36A-8046F928E331}" srcOrd="0" destOrd="2" presId="urn:microsoft.com/office/officeart/2005/8/layout/vList5"/>
    <dgm:cxn modelId="{398C7549-4CFC-45FC-B174-F03A3C05A6E8}" type="presOf" srcId="{D25BB7DD-8202-496D-891E-0CFB0433DEE6}" destId="{C5689DFC-5F78-41F0-87EA-42C5CD9BBCE3}" srcOrd="0" destOrd="2" presId="urn:microsoft.com/office/officeart/2005/8/layout/vList5"/>
    <dgm:cxn modelId="{0874321E-76BD-4CFE-B928-C9940E6923C6}" srcId="{6521AD5A-C9A1-44E4-9099-EB819F9DB88F}" destId="{FBD506EB-731E-47FD-9CE3-B1EE6764C819}" srcOrd="0" destOrd="0" parTransId="{5FD99A59-3E31-4D67-8561-270E2D5E2902}" sibTransId="{C0206C21-61D9-40E1-9E73-DF267AA57C42}"/>
    <dgm:cxn modelId="{5784D94D-EF5E-4117-B98C-6566EE119F3E}" srcId="{BDCBAFFB-BD15-45FC-9198-E0DC015A8F7E}" destId="{A944924B-F6D7-4817-87EE-B2D0F4CCBC5D}" srcOrd="1" destOrd="0" parTransId="{01BD3AE2-75D1-4F3E-928A-1A3AC2FB7E04}" sibTransId="{39D3B683-569A-4BF6-AD19-96D43EA430C1}"/>
    <dgm:cxn modelId="{C86BB413-25D6-429A-8A90-EC3708E74204}" type="presOf" srcId="{1566D0B0-ED23-4FBC-BB81-16F5B1685BC1}" destId="{27362045-E924-429E-A36A-8046F928E331}" srcOrd="0" destOrd="1" presId="urn:microsoft.com/office/officeart/2005/8/layout/vList5"/>
    <dgm:cxn modelId="{FB5848A1-1570-4770-8BC8-64C71C38EF21}" srcId="{4D8FA739-A16C-4846-9EED-8816A6D18AFC}" destId="{6521AD5A-C9A1-44E4-9099-EB819F9DB88F}" srcOrd="2" destOrd="0" parTransId="{42CC182A-D49B-4D18-BEF0-8F92C4ED0509}" sibTransId="{5ED10D87-611B-4DDC-A4EC-46A9673C3DA5}"/>
    <dgm:cxn modelId="{5B1B41BA-A4EF-4999-BD7B-4C8FBA1724C9}" srcId="{6521AD5A-C9A1-44E4-9099-EB819F9DB88F}" destId="{33CC0E27-38B4-467E-82CE-1F2D65F8C973}" srcOrd="2" destOrd="0" parTransId="{2B0BC1B8-165B-466F-8BB1-0E9F34695CAD}" sibTransId="{512E30A1-7178-4963-9236-48F50681A9F8}"/>
    <dgm:cxn modelId="{20F34DA5-0474-40C8-B94C-9A145722DFA1}" srcId="{6521AD5A-C9A1-44E4-9099-EB819F9DB88F}" destId="{1566D0B0-ED23-4FBC-BB81-16F5B1685BC1}" srcOrd="1" destOrd="0" parTransId="{57766C10-71F8-42BF-BB48-9C9BE7ADE046}" sibTransId="{65B6EE0E-1613-4400-8F58-D84FFAB09DCD}"/>
    <dgm:cxn modelId="{0A93634A-9A9C-480C-B5FA-F8A64D8DC869}" type="presOf" srcId="{E3747A7D-D659-4742-ACFD-B7295C9EBF28}" destId="{D6BCD0F6-CCB0-4679-99BD-D3731A558BB1}" srcOrd="0" destOrd="0" presId="urn:microsoft.com/office/officeart/2005/8/layout/vList5"/>
    <dgm:cxn modelId="{8A7ED044-95BE-4C37-971D-AFBAF56A3179}" type="presOf" srcId="{A944924B-F6D7-4817-87EE-B2D0F4CCBC5D}" destId="{D6BCD0F6-CCB0-4679-99BD-D3731A558BB1}" srcOrd="0" destOrd="1" presId="urn:microsoft.com/office/officeart/2005/8/layout/vList5"/>
    <dgm:cxn modelId="{9161197F-3ED4-4ABD-BF02-A663F594AE99}" type="presParOf" srcId="{638FC577-C1B1-45A7-8BB7-1156909483BC}" destId="{872DE58F-9219-476A-9E9A-E1DDECA9BC2E}" srcOrd="0" destOrd="0" presId="urn:microsoft.com/office/officeart/2005/8/layout/vList5"/>
    <dgm:cxn modelId="{26415F10-A3E8-4324-A586-30AE7A1533B1}" type="presParOf" srcId="{872DE58F-9219-476A-9E9A-E1DDECA9BC2E}" destId="{05C49E9E-A988-44CC-B9CC-7A985E21E952}" srcOrd="0" destOrd="0" presId="urn:microsoft.com/office/officeart/2005/8/layout/vList5"/>
    <dgm:cxn modelId="{6C212EBD-B94D-47DB-B7D1-44C8510C1250}" type="presParOf" srcId="{872DE58F-9219-476A-9E9A-E1DDECA9BC2E}" destId="{C5689DFC-5F78-41F0-87EA-42C5CD9BBCE3}" srcOrd="1" destOrd="0" presId="urn:microsoft.com/office/officeart/2005/8/layout/vList5"/>
    <dgm:cxn modelId="{9AB09D59-2A8D-47A3-87D1-A5072F112420}" type="presParOf" srcId="{638FC577-C1B1-45A7-8BB7-1156909483BC}" destId="{91DCECA9-9CED-46D9-9871-5216E90ACE62}" srcOrd="1" destOrd="0" presId="urn:microsoft.com/office/officeart/2005/8/layout/vList5"/>
    <dgm:cxn modelId="{1E84997B-D6CE-43EA-A091-C3E984C126F4}" type="presParOf" srcId="{638FC577-C1B1-45A7-8BB7-1156909483BC}" destId="{6BA975B2-AC7A-465A-8C12-15557C639E04}" srcOrd="2" destOrd="0" presId="urn:microsoft.com/office/officeart/2005/8/layout/vList5"/>
    <dgm:cxn modelId="{C5C2E2F3-3031-4BAC-BFCC-75B504974B94}" type="presParOf" srcId="{6BA975B2-AC7A-465A-8C12-15557C639E04}" destId="{365997BB-9F6B-4C34-8316-80B4AE5B9978}" srcOrd="0" destOrd="0" presId="urn:microsoft.com/office/officeart/2005/8/layout/vList5"/>
    <dgm:cxn modelId="{49B2F68B-A1DD-4E76-8425-2B39FA9AC925}" type="presParOf" srcId="{6BA975B2-AC7A-465A-8C12-15557C639E04}" destId="{D6BCD0F6-CCB0-4679-99BD-D3731A558BB1}" srcOrd="1" destOrd="0" presId="urn:microsoft.com/office/officeart/2005/8/layout/vList5"/>
    <dgm:cxn modelId="{7B765A53-EB05-4F79-9081-AC418394BF28}" type="presParOf" srcId="{638FC577-C1B1-45A7-8BB7-1156909483BC}" destId="{D3CDE10E-4C01-4673-8968-ADD7BACB9DD2}" srcOrd="3" destOrd="0" presId="urn:microsoft.com/office/officeart/2005/8/layout/vList5"/>
    <dgm:cxn modelId="{87F603AF-6586-470E-A256-E4DCCD956CF0}" type="presParOf" srcId="{638FC577-C1B1-45A7-8BB7-1156909483BC}" destId="{31574492-7637-4F5C-ACA1-BD269A25305A}" srcOrd="4" destOrd="0" presId="urn:microsoft.com/office/officeart/2005/8/layout/vList5"/>
    <dgm:cxn modelId="{2492A7A0-F7BC-4FC5-92C4-9092761AACDB}" type="presParOf" srcId="{31574492-7637-4F5C-ACA1-BD269A25305A}" destId="{5B702EDF-6CDF-4058-8051-D2B29669F85F}" srcOrd="0" destOrd="0" presId="urn:microsoft.com/office/officeart/2005/8/layout/vList5"/>
    <dgm:cxn modelId="{1100FA29-99C0-49D0-92B5-103CE6D40231}" type="presParOf" srcId="{31574492-7637-4F5C-ACA1-BD269A25305A}" destId="{27362045-E924-429E-A36A-8046F928E3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E59FA5-D10B-419F-8E38-BA77DF642A35}" type="doc">
      <dgm:prSet loTypeId="urn:microsoft.com/office/officeart/2005/8/layout/chevron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DD1FFF8-531D-4C7B-99AF-9A2EA26D37AB}">
      <dgm:prSet phldrT="[Text]"/>
      <dgm:spPr/>
      <dgm:t>
        <a:bodyPr vert="vert270"/>
        <a:lstStyle/>
        <a:p>
          <a:r>
            <a:rPr lang="en-GB" dirty="0" smtClean="0"/>
            <a:t>3</a:t>
          </a:r>
          <a:endParaRPr lang="en-GB" dirty="0"/>
        </a:p>
      </dgm:t>
    </dgm:pt>
    <dgm:pt modelId="{F31F3F36-881B-428A-978B-CC1C6F957B5E}" type="parTrans" cxnId="{66E17D91-57A6-4083-8480-A0E5D50556EA}">
      <dgm:prSet/>
      <dgm:spPr/>
      <dgm:t>
        <a:bodyPr/>
        <a:lstStyle/>
        <a:p>
          <a:endParaRPr lang="en-GB"/>
        </a:p>
      </dgm:t>
    </dgm:pt>
    <dgm:pt modelId="{CF53FCFD-E8DE-411E-8081-98D039514DAF}" type="sibTrans" cxnId="{66E17D91-57A6-4083-8480-A0E5D50556EA}">
      <dgm:prSet/>
      <dgm:spPr/>
      <dgm:t>
        <a:bodyPr/>
        <a:lstStyle/>
        <a:p>
          <a:endParaRPr lang="en-GB"/>
        </a:p>
      </dgm:t>
    </dgm:pt>
    <dgm:pt modelId="{16CE89DE-6CED-4B13-B72B-77EDDA5C6B5D}">
      <dgm:prSet phldrT="[Text]"/>
      <dgm:spPr/>
      <dgm:t>
        <a:bodyPr/>
        <a:lstStyle/>
        <a:p>
          <a:r>
            <a:rPr lang="en-GB" b="1" dirty="0" smtClean="0"/>
            <a:t>Level 3</a:t>
          </a:r>
          <a:endParaRPr lang="en-GB" b="1" dirty="0"/>
        </a:p>
      </dgm:t>
    </dgm:pt>
    <dgm:pt modelId="{872628B7-FC7F-4CE3-B7BC-C3823579EC7F}" type="parTrans" cxnId="{6036A4C1-A47D-490A-AC12-30F883C2BFD6}">
      <dgm:prSet/>
      <dgm:spPr/>
      <dgm:t>
        <a:bodyPr/>
        <a:lstStyle/>
        <a:p>
          <a:endParaRPr lang="en-GB"/>
        </a:p>
      </dgm:t>
    </dgm:pt>
    <dgm:pt modelId="{7C02CF2B-439F-4375-AA03-44E85171A140}" type="sibTrans" cxnId="{6036A4C1-A47D-490A-AC12-30F883C2BFD6}">
      <dgm:prSet/>
      <dgm:spPr/>
      <dgm:t>
        <a:bodyPr/>
        <a:lstStyle/>
        <a:p>
          <a:endParaRPr lang="en-GB"/>
        </a:p>
      </dgm:t>
    </dgm:pt>
    <dgm:pt modelId="{BDEFB457-1F3D-4B9C-A869-314FE7421388}">
      <dgm:prSet phldrT="[Text]"/>
      <dgm:spPr/>
      <dgm:t>
        <a:bodyPr/>
        <a:lstStyle/>
        <a:p>
          <a:r>
            <a:rPr lang="en-GB" dirty="0" smtClean="0"/>
            <a:t>Pf calculated explicitly, </a:t>
          </a:r>
          <a:r>
            <a:rPr lang="en-GB" dirty="0" err="1" smtClean="0"/>
            <a:t>eg</a:t>
          </a:r>
          <a:r>
            <a:rPr lang="en-GB" dirty="0" smtClean="0"/>
            <a:t> Monte Carlo</a:t>
          </a:r>
          <a:endParaRPr lang="en-GB" dirty="0"/>
        </a:p>
      </dgm:t>
    </dgm:pt>
    <dgm:pt modelId="{8E3F163C-1A59-471B-BEE7-069FD8ED0F6A}" type="parTrans" cxnId="{B4F19931-C9F8-42D4-9E0E-E2070E346EA6}">
      <dgm:prSet/>
      <dgm:spPr/>
      <dgm:t>
        <a:bodyPr/>
        <a:lstStyle/>
        <a:p>
          <a:endParaRPr lang="en-GB"/>
        </a:p>
      </dgm:t>
    </dgm:pt>
    <dgm:pt modelId="{9D9AB194-82E4-4211-8222-A9876517D2A2}" type="sibTrans" cxnId="{B4F19931-C9F8-42D4-9E0E-E2070E346EA6}">
      <dgm:prSet/>
      <dgm:spPr/>
      <dgm:t>
        <a:bodyPr/>
        <a:lstStyle/>
        <a:p>
          <a:endParaRPr lang="en-GB"/>
        </a:p>
      </dgm:t>
    </dgm:pt>
    <dgm:pt modelId="{83620D08-D72C-4094-82EC-B8CA1AB72C7F}">
      <dgm:prSet phldrT="[Text]"/>
      <dgm:spPr/>
      <dgm:t>
        <a:bodyPr vert="vert270"/>
        <a:lstStyle/>
        <a:p>
          <a:r>
            <a:rPr lang="en-GB" dirty="0" smtClean="0"/>
            <a:t>2</a:t>
          </a:r>
          <a:endParaRPr lang="en-GB" dirty="0"/>
        </a:p>
      </dgm:t>
    </dgm:pt>
    <dgm:pt modelId="{CC6D1FDA-D003-45DE-971B-66417BFA432A}" type="parTrans" cxnId="{9DB3AAD3-7F60-49B6-91CF-37AF7CCCDF37}">
      <dgm:prSet/>
      <dgm:spPr/>
      <dgm:t>
        <a:bodyPr/>
        <a:lstStyle/>
        <a:p>
          <a:endParaRPr lang="en-GB"/>
        </a:p>
      </dgm:t>
    </dgm:pt>
    <dgm:pt modelId="{5053D231-4D9E-4F68-AD28-D27656EEDC3A}" type="sibTrans" cxnId="{9DB3AAD3-7F60-49B6-91CF-37AF7CCCDF37}">
      <dgm:prSet/>
      <dgm:spPr/>
      <dgm:t>
        <a:bodyPr/>
        <a:lstStyle/>
        <a:p>
          <a:endParaRPr lang="en-GB"/>
        </a:p>
      </dgm:t>
    </dgm:pt>
    <dgm:pt modelId="{3D90CE6D-7D7F-4B55-87D0-7204A97C4614}">
      <dgm:prSet phldrT="[Text]"/>
      <dgm:spPr/>
      <dgm:t>
        <a:bodyPr/>
        <a:lstStyle/>
        <a:p>
          <a:r>
            <a:rPr lang="en-GB" b="1" dirty="0" smtClean="0"/>
            <a:t>Level 2</a:t>
          </a:r>
          <a:endParaRPr lang="en-GB" b="1" dirty="0"/>
        </a:p>
      </dgm:t>
    </dgm:pt>
    <dgm:pt modelId="{16C513DF-F344-4EB6-BE6D-3D0C2F173E3E}" type="parTrans" cxnId="{958AD838-755B-4E5A-87F8-5762310DBEC9}">
      <dgm:prSet/>
      <dgm:spPr/>
      <dgm:t>
        <a:bodyPr/>
        <a:lstStyle/>
        <a:p>
          <a:endParaRPr lang="en-GB"/>
        </a:p>
      </dgm:t>
    </dgm:pt>
    <dgm:pt modelId="{66A9443E-B70A-42B5-9489-D33FEEF931DE}" type="sibTrans" cxnId="{958AD838-755B-4E5A-87F8-5762310DBEC9}">
      <dgm:prSet/>
      <dgm:spPr/>
      <dgm:t>
        <a:bodyPr/>
        <a:lstStyle/>
        <a:p>
          <a:endParaRPr lang="en-GB"/>
        </a:p>
      </dgm:t>
    </dgm:pt>
    <dgm:pt modelId="{C2DE7F44-1DAB-4F58-BCDB-556E12AE91C6}">
      <dgm:prSet phldrT="[Text]"/>
      <dgm:spPr/>
      <dgm:t>
        <a:bodyPr/>
        <a:lstStyle/>
        <a:p>
          <a:r>
            <a:rPr lang="en-GB" dirty="0" smtClean="0"/>
            <a:t>Pf calculated approximately, </a:t>
          </a:r>
          <a:r>
            <a:rPr lang="en-GB" dirty="0" err="1" smtClean="0"/>
            <a:t>eg</a:t>
          </a:r>
          <a:r>
            <a:rPr lang="en-GB" dirty="0" smtClean="0"/>
            <a:t> FORM</a:t>
          </a:r>
          <a:endParaRPr lang="en-GB" dirty="0"/>
        </a:p>
      </dgm:t>
    </dgm:pt>
    <dgm:pt modelId="{F876AAC2-8CAB-4A65-BC90-E4B1F486E802}" type="parTrans" cxnId="{707BCE18-6291-4230-955D-3D4EBD13EDBA}">
      <dgm:prSet/>
      <dgm:spPr/>
      <dgm:t>
        <a:bodyPr/>
        <a:lstStyle/>
        <a:p>
          <a:endParaRPr lang="en-GB"/>
        </a:p>
      </dgm:t>
    </dgm:pt>
    <dgm:pt modelId="{0321B548-6CE2-4577-95A8-BE450974E02D}" type="sibTrans" cxnId="{707BCE18-6291-4230-955D-3D4EBD13EDBA}">
      <dgm:prSet/>
      <dgm:spPr/>
      <dgm:t>
        <a:bodyPr/>
        <a:lstStyle/>
        <a:p>
          <a:endParaRPr lang="en-GB"/>
        </a:p>
      </dgm:t>
    </dgm:pt>
    <dgm:pt modelId="{8CFF1A7A-AD0A-4657-8839-5E8FE54269F8}">
      <dgm:prSet phldrT="[Text]"/>
      <dgm:spPr/>
      <dgm:t>
        <a:bodyPr vert="vert270"/>
        <a:lstStyle/>
        <a:p>
          <a:r>
            <a:rPr lang="en-GB" dirty="0" smtClean="0"/>
            <a:t>1</a:t>
          </a:r>
          <a:endParaRPr lang="en-GB" dirty="0"/>
        </a:p>
      </dgm:t>
    </dgm:pt>
    <dgm:pt modelId="{BC84656C-F686-404C-AF3E-295BBF57F5BE}" type="parTrans" cxnId="{245991FC-3575-4F7D-A4CC-D137131A45B1}">
      <dgm:prSet/>
      <dgm:spPr/>
      <dgm:t>
        <a:bodyPr/>
        <a:lstStyle/>
        <a:p>
          <a:endParaRPr lang="en-GB"/>
        </a:p>
      </dgm:t>
    </dgm:pt>
    <dgm:pt modelId="{54D8663E-F2AA-4099-8327-1C34D91CBC1C}" type="sibTrans" cxnId="{245991FC-3575-4F7D-A4CC-D137131A45B1}">
      <dgm:prSet/>
      <dgm:spPr/>
      <dgm:t>
        <a:bodyPr/>
        <a:lstStyle/>
        <a:p>
          <a:endParaRPr lang="en-GB"/>
        </a:p>
      </dgm:t>
    </dgm:pt>
    <dgm:pt modelId="{AAFF2A68-FDC1-42EC-9350-520C953CF5ED}">
      <dgm:prSet phldrT="[Text]"/>
      <dgm:spPr/>
      <dgm:t>
        <a:bodyPr/>
        <a:lstStyle/>
        <a:p>
          <a:r>
            <a:rPr lang="en-GB" b="1" dirty="0" smtClean="0"/>
            <a:t>Level 1</a:t>
          </a:r>
          <a:endParaRPr lang="en-GB" b="1" dirty="0"/>
        </a:p>
      </dgm:t>
    </dgm:pt>
    <dgm:pt modelId="{9BE40688-678B-411B-BA35-CA60BB1E4F31}" type="parTrans" cxnId="{F4BBDA64-281F-4780-A99B-8248A8401A16}">
      <dgm:prSet/>
      <dgm:spPr/>
      <dgm:t>
        <a:bodyPr/>
        <a:lstStyle/>
        <a:p>
          <a:endParaRPr lang="en-GB"/>
        </a:p>
      </dgm:t>
    </dgm:pt>
    <dgm:pt modelId="{B13A8D57-9997-4B12-90A2-3F58D7421B0B}" type="sibTrans" cxnId="{F4BBDA64-281F-4780-A99B-8248A8401A16}">
      <dgm:prSet/>
      <dgm:spPr/>
      <dgm:t>
        <a:bodyPr/>
        <a:lstStyle/>
        <a:p>
          <a:endParaRPr lang="en-GB"/>
        </a:p>
      </dgm:t>
    </dgm:pt>
    <dgm:pt modelId="{3232287A-414E-4AF9-A2B6-494DDB03D176}">
      <dgm:prSet phldrT="[Text]"/>
      <dgm:spPr/>
      <dgm:t>
        <a:bodyPr/>
        <a:lstStyle/>
        <a:p>
          <a:r>
            <a:rPr lang="en-GB" dirty="0" smtClean="0"/>
            <a:t>Pf not calculated directly, </a:t>
          </a:r>
          <a:r>
            <a:rPr lang="en-GB" dirty="0" err="1" smtClean="0"/>
            <a:t>eg</a:t>
          </a:r>
          <a:r>
            <a:rPr lang="en-GB" dirty="0" smtClean="0"/>
            <a:t> PSF</a:t>
          </a:r>
          <a:endParaRPr lang="en-GB" dirty="0"/>
        </a:p>
      </dgm:t>
    </dgm:pt>
    <dgm:pt modelId="{2245DEF8-B6CA-472F-8CF8-7C0E007B1163}" type="parTrans" cxnId="{4546E73A-03EF-487F-802D-88AE75C9F7B0}">
      <dgm:prSet/>
      <dgm:spPr/>
      <dgm:t>
        <a:bodyPr/>
        <a:lstStyle/>
        <a:p>
          <a:endParaRPr lang="en-GB"/>
        </a:p>
      </dgm:t>
    </dgm:pt>
    <dgm:pt modelId="{46C5ECAF-FF64-4B61-8F03-7FB6409FF639}" type="sibTrans" cxnId="{4546E73A-03EF-487F-802D-88AE75C9F7B0}">
      <dgm:prSet/>
      <dgm:spPr/>
      <dgm:t>
        <a:bodyPr/>
        <a:lstStyle/>
        <a:p>
          <a:endParaRPr lang="en-GB"/>
        </a:p>
      </dgm:t>
    </dgm:pt>
    <dgm:pt modelId="{AC1197B2-9BCD-43AB-99BB-8FC331003CC8}" type="pres">
      <dgm:prSet presAssocID="{12E59FA5-D10B-419F-8E38-BA77DF642A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E3A581-1EDE-4B67-9F6A-BF8C0B4DEFEA}" type="pres">
      <dgm:prSet presAssocID="{1DD1FFF8-531D-4C7B-99AF-9A2EA26D37AB}" presName="composite" presStyleCnt="0"/>
      <dgm:spPr/>
    </dgm:pt>
    <dgm:pt modelId="{10508AC6-0EB8-44DB-B7A6-423920C77444}" type="pres">
      <dgm:prSet presAssocID="{1DD1FFF8-531D-4C7B-99AF-9A2EA26D37AB}" presName="parentText" presStyleLbl="alignNode1" presStyleIdx="0" presStyleCnt="3" custFlipVer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7F4155-4AFA-4009-B849-5F103A1A5A49}" type="pres">
      <dgm:prSet presAssocID="{1DD1FFF8-531D-4C7B-99AF-9A2EA26D37A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BC1DAC-B16B-4F7A-869E-8E4CB4666998}" type="pres">
      <dgm:prSet presAssocID="{CF53FCFD-E8DE-411E-8081-98D039514DAF}" presName="sp" presStyleCnt="0"/>
      <dgm:spPr/>
    </dgm:pt>
    <dgm:pt modelId="{C3CDBE47-8E0C-4328-B566-8B1CEBC46AB1}" type="pres">
      <dgm:prSet presAssocID="{83620D08-D72C-4094-82EC-B8CA1AB72C7F}" presName="composite" presStyleCnt="0"/>
      <dgm:spPr/>
    </dgm:pt>
    <dgm:pt modelId="{1F399182-B428-48A6-AEB5-497139802393}" type="pres">
      <dgm:prSet presAssocID="{83620D08-D72C-4094-82EC-B8CA1AB72C7F}" presName="parentText" presStyleLbl="alignNode1" presStyleIdx="1" presStyleCnt="3" custFlipVer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C808FE-5D5E-45D5-9872-5A2D2E018A27}" type="pres">
      <dgm:prSet presAssocID="{83620D08-D72C-4094-82EC-B8CA1AB72C7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98A74F-6487-474F-8CAB-BC5A8CA1F19F}" type="pres">
      <dgm:prSet presAssocID="{5053D231-4D9E-4F68-AD28-D27656EEDC3A}" presName="sp" presStyleCnt="0"/>
      <dgm:spPr/>
    </dgm:pt>
    <dgm:pt modelId="{9E187683-8C18-4BDB-BC4F-9F5D150AFAEC}" type="pres">
      <dgm:prSet presAssocID="{8CFF1A7A-AD0A-4657-8839-5E8FE54269F8}" presName="composite" presStyleCnt="0"/>
      <dgm:spPr/>
    </dgm:pt>
    <dgm:pt modelId="{7BBB47EF-C908-4811-81C9-1CD927572221}" type="pres">
      <dgm:prSet presAssocID="{8CFF1A7A-AD0A-4657-8839-5E8FE54269F8}" presName="parentText" presStyleLbl="alignNode1" presStyleIdx="2" presStyleCnt="3" custFlipVer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C2DF53-65EE-4266-A6CA-449CFF94A2B6}" type="pres">
      <dgm:prSet presAssocID="{8CFF1A7A-AD0A-4657-8839-5E8FE54269F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073E92-3592-4CBD-BBA5-138621D0D291}" type="presOf" srcId="{3232287A-414E-4AF9-A2B6-494DDB03D176}" destId="{AFC2DF53-65EE-4266-A6CA-449CFF94A2B6}" srcOrd="0" destOrd="1" presId="urn:microsoft.com/office/officeart/2005/8/layout/chevron2"/>
    <dgm:cxn modelId="{3295943A-0305-4B6C-8ED0-9583BCEB0992}" type="presOf" srcId="{C2DE7F44-1DAB-4F58-BCDB-556E12AE91C6}" destId="{89C808FE-5D5E-45D5-9872-5A2D2E018A27}" srcOrd="0" destOrd="1" presId="urn:microsoft.com/office/officeart/2005/8/layout/chevron2"/>
    <dgm:cxn modelId="{6036A4C1-A47D-490A-AC12-30F883C2BFD6}" srcId="{1DD1FFF8-531D-4C7B-99AF-9A2EA26D37AB}" destId="{16CE89DE-6CED-4B13-B72B-77EDDA5C6B5D}" srcOrd="0" destOrd="0" parTransId="{872628B7-FC7F-4CE3-B7BC-C3823579EC7F}" sibTransId="{7C02CF2B-439F-4375-AA03-44E85171A140}"/>
    <dgm:cxn modelId="{74D5DA2B-3379-4F09-888D-579041327A9F}" type="presOf" srcId="{8CFF1A7A-AD0A-4657-8839-5E8FE54269F8}" destId="{7BBB47EF-C908-4811-81C9-1CD927572221}" srcOrd="0" destOrd="0" presId="urn:microsoft.com/office/officeart/2005/8/layout/chevron2"/>
    <dgm:cxn modelId="{F4BBDA64-281F-4780-A99B-8248A8401A16}" srcId="{8CFF1A7A-AD0A-4657-8839-5E8FE54269F8}" destId="{AAFF2A68-FDC1-42EC-9350-520C953CF5ED}" srcOrd="0" destOrd="0" parTransId="{9BE40688-678B-411B-BA35-CA60BB1E4F31}" sibTransId="{B13A8D57-9997-4B12-90A2-3F58D7421B0B}"/>
    <dgm:cxn modelId="{D82EB416-7E18-472C-BCE3-BDAC23D5D342}" type="presOf" srcId="{1DD1FFF8-531D-4C7B-99AF-9A2EA26D37AB}" destId="{10508AC6-0EB8-44DB-B7A6-423920C77444}" srcOrd="0" destOrd="0" presId="urn:microsoft.com/office/officeart/2005/8/layout/chevron2"/>
    <dgm:cxn modelId="{4546E73A-03EF-487F-802D-88AE75C9F7B0}" srcId="{8CFF1A7A-AD0A-4657-8839-5E8FE54269F8}" destId="{3232287A-414E-4AF9-A2B6-494DDB03D176}" srcOrd="1" destOrd="0" parTransId="{2245DEF8-B6CA-472F-8CF8-7C0E007B1163}" sibTransId="{46C5ECAF-FF64-4B61-8F03-7FB6409FF639}"/>
    <dgm:cxn modelId="{6F3B7450-2977-4388-BF9A-E9F5FEEAAAFA}" type="presOf" srcId="{83620D08-D72C-4094-82EC-B8CA1AB72C7F}" destId="{1F399182-B428-48A6-AEB5-497139802393}" srcOrd="0" destOrd="0" presId="urn:microsoft.com/office/officeart/2005/8/layout/chevron2"/>
    <dgm:cxn modelId="{958AD838-755B-4E5A-87F8-5762310DBEC9}" srcId="{83620D08-D72C-4094-82EC-B8CA1AB72C7F}" destId="{3D90CE6D-7D7F-4B55-87D0-7204A97C4614}" srcOrd="0" destOrd="0" parTransId="{16C513DF-F344-4EB6-BE6D-3D0C2F173E3E}" sibTransId="{66A9443E-B70A-42B5-9489-D33FEEF931DE}"/>
    <dgm:cxn modelId="{ECF67425-969E-403C-8F4D-6F164154FF05}" type="presOf" srcId="{AAFF2A68-FDC1-42EC-9350-520C953CF5ED}" destId="{AFC2DF53-65EE-4266-A6CA-449CFF94A2B6}" srcOrd="0" destOrd="0" presId="urn:microsoft.com/office/officeart/2005/8/layout/chevron2"/>
    <dgm:cxn modelId="{9DB3AAD3-7F60-49B6-91CF-37AF7CCCDF37}" srcId="{12E59FA5-D10B-419F-8E38-BA77DF642A35}" destId="{83620D08-D72C-4094-82EC-B8CA1AB72C7F}" srcOrd="1" destOrd="0" parTransId="{CC6D1FDA-D003-45DE-971B-66417BFA432A}" sibTransId="{5053D231-4D9E-4F68-AD28-D27656EEDC3A}"/>
    <dgm:cxn modelId="{66E17D91-57A6-4083-8480-A0E5D50556EA}" srcId="{12E59FA5-D10B-419F-8E38-BA77DF642A35}" destId="{1DD1FFF8-531D-4C7B-99AF-9A2EA26D37AB}" srcOrd="0" destOrd="0" parTransId="{F31F3F36-881B-428A-978B-CC1C6F957B5E}" sibTransId="{CF53FCFD-E8DE-411E-8081-98D039514DAF}"/>
    <dgm:cxn modelId="{707BCE18-6291-4230-955D-3D4EBD13EDBA}" srcId="{83620D08-D72C-4094-82EC-B8CA1AB72C7F}" destId="{C2DE7F44-1DAB-4F58-BCDB-556E12AE91C6}" srcOrd="1" destOrd="0" parTransId="{F876AAC2-8CAB-4A65-BC90-E4B1F486E802}" sibTransId="{0321B548-6CE2-4577-95A8-BE450974E02D}"/>
    <dgm:cxn modelId="{7B331621-2C7A-4F46-AD46-6DB910EE4807}" type="presOf" srcId="{12E59FA5-D10B-419F-8E38-BA77DF642A35}" destId="{AC1197B2-9BCD-43AB-99BB-8FC331003CC8}" srcOrd="0" destOrd="0" presId="urn:microsoft.com/office/officeart/2005/8/layout/chevron2"/>
    <dgm:cxn modelId="{245991FC-3575-4F7D-A4CC-D137131A45B1}" srcId="{12E59FA5-D10B-419F-8E38-BA77DF642A35}" destId="{8CFF1A7A-AD0A-4657-8839-5E8FE54269F8}" srcOrd="2" destOrd="0" parTransId="{BC84656C-F686-404C-AF3E-295BBF57F5BE}" sibTransId="{54D8663E-F2AA-4099-8327-1C34D91CBC1C}"/>
    <dgm:cxn modelId="{61E88BCD-3E7A-4509-8A15-231611720498}" type="presOf" srcId="{16CE89DE-6CED-4B13-B72B-77EDDA5C6B5D}" destId="{8B7F4155-4AFA-4009-B849-5F103A1A5A49}" srcOrd="0" destOrd="0" presId="urn:microsoft.com/office/officeart/2005/8/layout/chevron2"/>
    <dgm:cxn modelId="{A4783B80-F563-4A2B-BE58-25ECCA368D4D}" type="presOf" srcId="{3D90CE6D-7D7F-4B55-87D0-7204A97C4614}" destId="{89C808FE-5D5E-45D5-9872-5A2D2E018A27}" srcOrd="0" destOrd="0" presId="urn:microsoft.com/office/officeart/2005/8/layout/chevron2"/>
    <dgm:cxn modelId="{3AD8BB63-AD23-4D15-A7DF-BA93F89ACD79}" type="presOf" srcId="{BDEFB457-1F3D-4B9C-A869-314FE7421388}" destId="{8B7F4155-4AFA-4009-B849-5F103A1A5A49}" srcOrd="0" destOrd="1" presId="urn:microsoft.com/office/officeart/2005/8/layout/chevron2"/>
    <dgm:cxn modelId="{B4F19931-C9F8-42D4-9E0E-E2070E346EA6}" srcId="{1DD1FFF8-531D-4C7B-99AF-9A2EA26D37AB}" destId="{BDEFB457-1F3D-4B9C-A869-314FE7421388}" srcOrd="1" destOrd="0" parTransId="{8E3F163C-1A59-471B-BEE7-069FD8ED0F6A}" sibTransId="{9D9AB194-82E4-4211-8222-A9876517D2A2}"/>
    <dgm:cxn modelId="{CA2336DB-3AF9-48C7-B2E4-FC0C5394DF3A}" type="presParOf" srcId="{AC1197B2-9BCD-43AB-99BB-8FC331003CC8}" destId="{56E3A581-1EDE-4B67-9F6A-BF8C0B4DEFEA}" srcOrd="0" destOrd="0" presId="urn:microsoft.com/office/officeart/2005/8/layout/chevron2"/>
    <dgm:cxn modelId="{19C5D7EA-777F-404D-BEA2-1204E74B6EF5}" type="presParOf" srcId="{56E3A581-1EDE-4B67-9F6A-BF8C0B4DEFEA}" destId="{10508AC6-0EB8-44DB-B7A6-423920C77444}" srcOrd="0" destOrd="0" presId="urn:microsoft.com/office/officeart/2005/8/layout/chevron2"/>
    <dgm:cxn modelId="{1CD2A7DE-FE9B-49DD-8432-416133A5D371}" type="presParOf" srcId="{56E3A581-1EDE-4B67-9F6A-BF8C0B4DEFEA}" destId="{8B7F4155-4AFA-4009-B849-5F103A1A5A49}" srcOrd="1" destOrd="0" presId="urn:microsoft.com/office/officeart/2005/8/layout/chevron2"/>
    <dgm:cxn modelId="{591C0516-0392-48E2-B57F-8728389B4B8E}" type="presParOf" srcId="{AC1197B2-9BCD-43AB-99BB-8FC331003CC8}" destId="{9DBC1DAC-B16B-4F7A-869E-8E4CB4666998}" srcOrd="1" destOrd="0" presId="urn:microsoft.com/office/officeart/2005/8/layout/chevron2"/>
    <dgm:cxn modelId="{C425B5D3-9512-4A21-9563-9EF1648D9BBB}" type="presParOf" srcId="{AC1197B2-9BCD-43AB-99BB-8FC331003CC8}" destId="{C3CDBE47-8E0C-4328-B566-8B1CEBC46AB1}" srcOrd="2" destOrd="0" presId="urn:microsoft.com/office/officeart/2005/8/layout/chevron2"/>
    <dgm:cxn modelId="{99760698-4740-431E-AB5E-847DC69C0622}" type="presParOf" srcId="{C3CDBE47-8E0C-4328-B566-8B1CEBC46AB1}" destId="{1F399182-B428-48A6-AEB5-497139802393}" srcOrd="0" destOrd="0" presId="urn:microsoft.com/office/officeart/2005/8/layout/chevron2"/>
    <dgm:cxn modelId="{42A0A16D-545D-4A7B-A481-8AE2E8A80AC1}" type="presParOf" srcId="{C3CDBE47-8E0C-4328-B566-8B1CEBC46AB1}" destId="{89C808FE-5D5E-45D5-9872-5A2D2E018A27}" srcOrd="1" destOrd="0" presId="urn:microsoft.com/office/officeart/2005/8/layout/chevron2"/>
    <dgm:cxn modelId="{B1DAA81C-CF90-4C25-ABD5-D3598DBF2B58}" type="presParOf" srcId="{AC1197B2-9BCD-43AB-99BB-8FC331003CC8}" destId="{F998A74F-6487-474F-8CAB-BC5A8CA1F19F}" srcOrd="3" destOrd="0" presId="urn:microsoft.com/office/officeart/2005/8/layout/chevron2"/>
    <dgm:cxn modelId="{F53EFEC9-C47D-4ED6-835A-8BCE82D74C84}" type="presParOf" srcId="{AC1197B2-9BCD-43AB-99BB-8FC331003CC8}" destId="{9E187683-8C18-4BDB-BC4F-9F5D150AFAEC}" srcOrd="4" destOrd="0" presId="urn:microsoft.com/office/officeart/2005/8/layout/chevron2"/>
    <dgm:cxn modelId="{E60639B9-4BEF-4CD8-AD68-E6B09186559E}" type="presParOf" srcId="{9E187683-8C18-4BDB-BC4F-9F5D150AFAEC}" destId="{7BBB47EF-C908-4811-81C9-1CD927572221}" srcOrd="0" destOrd="0" presId="urn:microsoft.com/office/officeart/2005/8/layout/chevron2"/>
    <dgm:cxn modelId="{4244ADF6-ED8E-4A29-B39E-0A4C473680B7}" type="presParOf" srcId="{9E187683-8C18-4BDB-BC4F-9F5D150AFAEC}" destId="{AFC2DF53-65EE-4266-A6CA-449CFF94A2B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6026C-E4DF-44CB-9F57-5B1A6C48C4E9}">
      <dsp:nvSpPr>
        <dsp:cNvPr id="0" name=""/>
        <dsp:cNvSpPr/>
      </dsp:nvSpPr>
      <dsp:spPr>
        <a:xfrm>
          <a:off x="0" y="0"/>
          <a:ext cx="2315482" cy="14198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Service management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Deterministic approach fails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Observed failures</a:t>
          </a:r>
          <a:endParaRPr lang="en-GB" sz="1200" kern="1200" dirty="0"/>
        </a:p>
      </dsp:txBody>
      <dsp:txXfrm>
        <a:off x="69312" y="69312"/>
        <a:ext cx="2176858" cy="1281233"/>
      </dsp:txXfrm>
    </dsp:sp>
    <dsp:sp modelId="{7CB5CEDA-09D7-4AD8-AE5E-443C43CDA8D8}">
      <dsp:nvSpPr>
        <dsp:cNvPr id="0" name=""/>
        <dsp:cNvSpPr/>
      </dsp:nvSpPr>
      <dsp:spPr>
        <a:xfrm>
          <a:off x="0" y="1627983"/>
          <a:ext cx="2315482" cy="1505312"/>
        </a:xfrm>
        <a:prstGeom prst="roundRect">
          <a:avLst/>
        </a:prstGeom>
        <a:solidFill>
          <a:schemeClr val="accent4">
            <a:hueOff val="-3347080"/>
            <a:satOff val="7759"/>
            <a:lumOff val="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Product design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System understanding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Efficient use of data</a:t>
          </a:r>
        </a:p>
      </dsp:txBody>
      <dsp:txXfrm>
        <a:off x="73483" y="1701466"/>
        <a:ext cx="2168516" cy="13583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60359-3FB5-420D-A18A-37D796233656}">
      <dsp:nvSpPr>
        <dsp:cNvPr id="0" name=""/>
        <dsp:cNvSpPr/>
      </dsp:nvSpPr>
      <dsp:spPr>
        <a:xfrm>
          <a:off x="0" y="529163"/>
          <a:ext cx="6029077" cy="3373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7923" tIns="437388" rIns="46792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Reference for terminology, techniques and existing information sources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Shows how to quantify margin on a reliability basis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Application in parallel with traditional approaches to build experience, awareness and capability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Basis for further discussion and codes / standards development</a:t>
          </a:r>
          <a:endParaRPr lang="en-GB" sz="2100" kern="1200" dirty="0"/>
        </a:p>
      </dsp:txBody>
      <dsp:txXfrm>
        <a:off x="0" y="529163"/>
        <a:ext cx="6029077" cy="3373650"/>
      </dsp:txXfrm>
    </dsp:sp>
    <dsp:sp modelId="{3BFE8A2E-A5ED-461B-BCB6-8CCB08B35046}">
      <dsp:nvSpPr>
        <dsp:cNvPr id="0" name=""/>
        <dsp:cNvSpPr/>
      </dsp:nvSpPr>
      <dsp:spPr>
        <a:xfrm>
          <a:off x="301453" y="219203"/>
          <a:ext cx="421339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519" tIns="0" rIns="15951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Anticipated use</a:t>
          </a:r>
          <a:endParaRPr lang="en-GB" sz="3200" kern="1200" dirty="0"/>
        </a:p>
      </dsp:txBody>
      <dsp:txXfrm>
        <a:off x="331715" y="249465"/>
        <a:ext cx="4152866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BEBFD-F9B5-41F7-971D-1705CC9EA2C1}">
      <dsp:nvSpPr>
        <dsp:cNvPr id="0" name=""/>
        <dsp:cNvSpPr/>
      </dsp:nvSpPr>
      <dsp:spPr>
        <a:xfrm>
          <a:off x="2641496" y="157918"/>
          <a:ext cx="1192830" cy="701760"/>
        </a:xfrm>
        <a:prstGeom prst="rect">
          <a:avLst/>
        </a:prstGeom>
        <a:noFill/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2"/>
              </a:solidFill>
            </a:rPr>
            <a:t>Expensive difficult tests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2641496" y="157918"/>
        <a:ext cx="1192830" cy="701760"/>
      </dsp:txXfrm>
    </dsp:sp>
    <dsp:sp modelId="{4E3F4231-0788-4495-8254-A1F73E135E05}">
      <dsp:nvSpPr>
        <dsp:cNvPr id="0" name=""/>
        <dsp:cNvSpPr/>
      </dsp:nvSpPr>
      <dsp:spPr>
        <a:xfrm>
          <a:off x="620176" y="-196693"/>
          <a:ext cx="3159865" cy="3159865"/>
        </a:xfrm>
        <a:prstGeom prst="circularArrow">
          <a:avLst>
            <a:gd name="adj1" fmla="val 5200"/>
            <a:gd name="adj2" fmla="val 335916"/>
            <a:gd name="adj3" fmla="val 369013"/>
            <a:gd name="adj4" fmla="val 20284253"/>
            <a:gd name="adj5" fmla="val 606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2A199B-8104-4DC1-B481-79EF278A2943}">
      <dsp:nvSpPr>
        <dsp:cNvPr id="0" name=""/>
        <dsp:cNvSpPr/>
      </dsp:nvSpPr>
      <dsp:spPr>
        <a:xfrm>
          <a:off x="2815455" y="1668700"/>
          <a:ext cx="1382876" cy="687764"/>
        </a:xfrm>
        <a:prstGeom prst="rect">
          <a:avLst/>
        </a:prstGeom>
        <a:noFill/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2"/>
              </a:solidFill>
            </a:rPr>
            <a:t>Improved mechanistic life prediction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2815455" y="1668700"/>
        <a:ext cx="1382876" cy="687764"/>
      </dsp:txXfrm>
    </dsp:sp>
    <dsp:sp modelId="{1CDE5882-5AF0-4F7E-9184-6388E10F12FA}">
      <dsp:nvSpPr>
        <dsp:cNvPr id="0" name=""/>
        <dsp:cNvSpPr/>
      </dsp:nvSpPr>
      <dsp:spPr>
        <a:xfrm>
          <a:off x="655682" y="168777"/>
          <a:ext cx="3159865" cy="3159865"/>
        </a:xfrm>
        <a:prstGeom prst="circularArrow">
          <a:avLst>
            <a:gd name="adj1" fmla="val 5200"/>
            <a:gd name="adj2" fmla="val 335916"/>
            <a:gd name="adj3" fmla="val 2970932"/>
            <a:gd name="adj4" fmla="val 2012793"/>
            <a:gd name="adj5" fmla="val 606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5B69896-4FB6-4EAD-8F2E-D77C353D0B64}">
      <dsp:nvSpPr>
        <dsp:cNvPr id="0" name=""/>
        <dsp:cNvSpPr/>
      </dsp:nvSpPr>
      <dsp:spPr>
        <a:xfrm>
          <a:off x="1452855" y="2560440"/>
          <a:ext cx="1520971" cy="84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2"/>
              </a:solidFill>
            </a:rPr>
            <a:t>Geometry and manufacturability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1452855" y="2560440"/>
        <a:ext cx="1520971" cy="842662"/>
      </dsp:txXfrm>
    </dsp:sp>
    <dsp:sp modelId="{49D4970F-7837-4C56-B059-D12A36472A29}">
      <dsp:nvSpPr>
        <dsp:cNvPr id="0" name=""/>
        <dsp:cNvSpPr/>
      </dsp:nvSpPr>
      <dsp:spPr>
        <a:xfrm>
          <a:off x="595394" y="1700"/>
          <a:ext cx="3159865" cy="3159865"/>
        </a:xfrm>
        <a:prstGeom prst="circularArrow">
          <a:avLst>
            <a:gd name="adj1" fmla="val 5200"/>
            <a:gd name="adj2" fmla="val 335916"/>
            <a:gd name="adj3" fmla="val 8217652"/>
            <a:gd name="adj4" fmla="val 7261230"/>
            <a:gd name="adj5" fmla="val 606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F100B8-1385-47A1-9479-6D2EB046375C}">
      <dsp:nvSpPr>
        <dsp:cNvPr id="0" name=""/>
        <dsp:cNvSpPr/>
      </dsp:nvSpPr>
      <dsp:spPr>
        <a:xfrm>
          <a:off x="137779" y="1591251"/>
          <a:ext cx="1405004" cy="84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2"/>
              </a:solidFill>
            </a:rPr>
            <a:t>Inspection technique and data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137779" y="1591251"/>
        <a:ext cx="1405004" cy="842662"/>
      </dsp:txXfrm>
    </dsp:sp>
    <dsp:sp modelId="{B218F9D2-B6D1-46DF-B937-52FBAF6A7B30}">
      <dsp:nvSpPr>
        <dsp:cNvPr id="0" name=""/>
        <dsp:cNvSpPr/>
      </dsp:nvSpPr>
      <dsp:spPr>
        <a:xfrm>
          <a:off x="584429" y="-149677"/>
          <a:ext cx="3159865" cy="3159865"/>
        </a:xfrm>
        <a:prstGeom prst="circularArrow">
          <a:avLst>
            <a:gd name="adj1" fmla="val 5200"/>
            <a:gd name="adj2" fmla="val 335916"/>
            <a:gd name="adj3" fmla="val 11950880"/>
            <a:gd name="adj4" fmla="val 10404336"/>
            <a:gd name="adj5" fmla="val 606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4363DA-56A8-4DBA-A17A-5229508ECF89}">
      <dsp:nvSpPr>
        <dsp:cNvPr id="0" name=""/>
        <dsp:cNvSpPr/>
      </dsp:nvSpPr>
      <dsp:spPr>
        <a:xfrm>
          <a:off x="832815" y="0"/>
          <a:ext cx="842662" cy="84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tx2"/>
              </a:solidFill>
            </a:rPr>
            <a:t>In-service data</a:t>
          </a:r>
          <a:endParaRPr lang="en-GB" sz="1400" kern="1200" dirty="0">
            <a:solidFill>
              <a:schemeClr val="tx2"/>
            </a:solidFill>
          </a:endParaRPr>
        </a:p>
      </dsp:txBody>
      <dsp:txXfrm>
        <a:off x="832815" y="0"/>
        <a:ext cx="842662" cy="842662"/>
      </dsp:txXfrm>
    </dsp:sp>
    <dsp:sp modelId="{EE8F35D6-5D45-475D-957B-5BC877470DB9}">
      <dsp:nvSpPr>
        <dsp:cNvPr id="0" name=""/>
        <dsp:cNvSpPr/>
      </dsp:nvSpPr>
      <dsp:spPr>
        <a:xfrm>
          <a:off x="636727" y="-99543"/>
          <a:ext cx="3159865" cy="3159865"/>
        </a:xfrm>
        <a:prstGeom prst="circularArrow">
          <a:avLst>
            <a:gd name="adj1" fmla="val 5200"/>
            <a:gd name="adj2" fmla="val 335916"/>
            <a:gd name="adj3" fmla="val 17027000"/>
            <a:gd name="adj4" fmla="val 14837540"/>
            <a:gd name="adj5" fmla="val 606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8BD9C-80A2-43E9-88A0-CFB3807A14F6}">
      <dsp:nvSpPr>
        <dsp:cNvPr id="0" name=""/>
        <dsp:cNvSpPr/>
      </dsp:nvSpPr>
      <dsp:spPr>
        <a:xfrm>
          <a:off x="2464534" y="1912021"/>
          <a:ext cx="1166931" cy="1166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Working Group</a:t>
          </a:r>
        </a:p>
      </dsp:txBody>
      <dsp:txXfrm>
        <a:off x="2635427" y="2082914"/>
        <a:ext cx="825145" cy="825145"/>
      </dsp:txXfrm>
    </dsp:sp>
    <dsp:sp modelId="{B94DDB1F-1BCD-42C0-87CE-3BF0A3D4DAAA}">
      <dsp:nvSpPr>
        <dsp:cNvPr id="0" name=""/>
        <dsp:cNvSpPr/>
      </dsp:nvSpPr>
      <dsp:spPr>
        <a:xfrm rot="10800000">
          <a:off x="824297" y="2329199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A625ED-1960-443B-8A5B-B7A858179495}">
      <dsp:nvSpPr>
        <dsp:cNvPr id="0" name=""/>
        <dsp:cNvSpPr/>
      </dsp:nvSpPr>
      <dsp:spPr>
        <a:xfrm>
          <a:off x="415871" y="2168746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Rolls-Royce</a:t>
          </a:r>
          <a:endParaRPr lang="en-GB" sz="1800" kern="1200" dirty="0"/>
        </a:p>
      </dsp:txBody>
      <dsp:txXfrm>
        <a:off x="435011" y="2187886"/>
        <a:ext cx="778572" cy="615201"/>
      </dsp:txXfrm>
    </dsp:sp>
    <dsp:sp modelId="{892E406A-83CF-4EEF-943D-37C08C9A8443}">
      <dsp:nvSpPr>
        <dsp:cNvPr id="0" name=""/>
        <dsp:cNvSpPr/>
      </dsp:nvSpPr>
      <dsp:spPr>
        <a:xfrm rot="12342857">
          <a:off x="967762" y="1700636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E2637E-E88E-4D8E-BE36-554BE2BF8D11}">
      <dsp:nvSpPr>
        <dsp:cNvPr id="0" name=""/>
        <dsp:cNvSpPr/>
      </dsp:nvSpPr>
      <dsp:spPr>
        <a:xfrm>
          <a:off x="636086" y="1203918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EDF</a:t>
          </a:r>
          <a:endParaRPr lang="en-GB" sz="1800" kern="1200" dirty="0"/>
        </a:p>
      </dsp:txBody>
      <dsp:txXfrm>
        <a:off x="655226" y="1223058"/>
        <a:ext cx="778572" cy="615201"/>
      </dsp:txXfrm>
    </dsp:sp>
    <dsp:sp modelId="{628A3488-24D6-4B7E-8F1C-15E72B1D3C9D}">
      <dsp:nvSpPr>
        <dsp:cNvPr id="0" name=""/>
        <dsp:cNvSpPr/>
      </dsp:nvSpPr>
      <dsp:spPr>
        <a:xfrm rot="13885714">
          <a:off x="1369743" y="1196567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E34D5-7AB6-479E-AD07-B54475DB1725}">
      <dsp:nvSpPr>
        <dsp:cNvPr id="0" name=""/>
        <dsp:cNvSpPr/>
      </dsp:nvSpPr>
      <dsp:spPr>
        <a:xfrm>
          <a:off x="1253117" y="430185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UKAEA</a:t>
          </a:r>
          <a:endParaRPr lang="en-GB" sz="1600" kern="1200" dirty="0"/>
        </a:p>
      </dsp:txBody>
      <dsp:txXfrm>
        <a:off x="1272257" y="449325"/>
        <a:ext cx="778572" cy="615201"/>
      </dsp:txXfrm>
    </dsp:sp>
    <dsp:sp modelId="{2A1D9E3A-9E21-46FE-A35B-F21BB04214B0}">
      <dsp:nvSpPr>
        <dsp:cNvPr id="0" name=""/>
        <dsp:cNvSpPr/>
      </dsp:nvSpPr>
      <dsp:spPr>
        <a:xfrm rot="15428571">
          <a:off x="1950623" y="916830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B5A9B-7FD7-4424-9916-F04F34C3CFA5}">
      <dsp:nvSpPr>
        <dsp:cNvPr id="0" name=""/>
        <dsp:cNvSpPr/>
      </dsp:nvSpPr>
      <dsp:spPr>
        <a:xfrm>
          <a:off x="2144753" y="796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NNL</a:t>
          </a:r>
          <a:endParaRPr lang="en-GB" sz="1800" kern="1200" dirty="0"/>
        </a:p>
      </dsp:txBody>
      <dsp:txXfrm>
        <a:off x="2163893" y="19936"/>
        <a:ext cx="778572" cy="615201"/>
      </dsp:txXfrm>
    </dsp:sp>
    <dsp:sp modelId="{A9628C11-EC57-4BE4-8A3C-28CF1F1B603A}">
      <dsp:nvSpPr>
        <dsp:cNvPr id="0" name=""/>
        <dsp:cNvSpPr/>
      </dsp:nvSpPr>
      <dsp:spPr>
        <a:xfrm rot="16971429">
          <a:off x="2595352" y="916830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1B380-F0C2-4E0E-B902-0A4E41E94031}">
      <dsp:nvSpPr>
        <dsp:cNvPr id="0" name=""/>
        <dsp:cNvSpPr/>
      </dsp:nvSpPr>
      <dsp:spPr>
        <a:xfrm>
          <a:off x="3134394" y="796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Wood</a:t>
          </a:r>
          <a:endParaRPr lang="en-GB" sz="1800" kern="1200" dirty="0"/>
        </a:p>
      </dsp:txBody>
      <dsp:txXfrm>
        <a:off x="3153534" y="19936"/>
        <a:ext cx="778572" cy="615201"/>
      </dsp:txXfrm>
    </dsp:sp>
    <dsp:sp modelId="{6BFD4EBC-A260-4350-AAFF-EA1A6EB56795}">
      <dsp:nvSpPr>
        <dsp:cNvPr id="0" name=""/>
        <dsp:cNvSpPr/>
      </dsp:nvSpPr>
      <dsp:spPr>
        <a:xfrm rot="18514286">
          <a:off x="3176231" y="1196567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C2DA7F-2C69-482F-8C08-436B2CC35CF2}">
      <dsp:nvSpPr>
        <dsp:cNvPr id="0" name=""/>
        <dsp:cNvSpPr/>
      </dsp:nvSpPr>
      <dsp:spPr>
        <a:xfrm>
          <a:off x="4026030" y="430185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TWI</a:t>
          </a:r>
          <a:endParaRPr lang="en-GB" sz="1800" kern="1200" dirty="0"/>
        </a:p>
      </dsp:txBody>
      <dsp:txXfrm>
        <a:off x="4045170" y="449325"/>
        <a:ext cx="778572" cy="615201"/>
      </dsp:txXfrm>
    </dsp:sp>
    <dsp:sp modelId="{0EDBA62C-F7C4-46ED-BDB6-2C5888B6BEA2}">
      <dsp:nvSpPr>
        <dsp:cNvPr id="0" name=""/>
        <dsp:cNvSpPr/>
      </dsp:nvSpPr>
      <dsp:spPr>
        <a:xfrm rot="20057143">
          <a:off x="3578213" y="1700636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0D1EA2-299D-4595-8877-FB93D69312D1}">
      <dsp:nvSpPr>
        <dsp:cNvPr id="0" name=""/>
        <dsp:cNvSpPr/>
      </dsp:nvSpPr>
      <dsp:spPr>
        <a:xfrm>
          <a:off x="4643061" y="1203918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University of Bristol</a:t>
          </a:r>
          <a:endParaRPr lang="en-GB" sz="1200" kern="1200" dirty="0"/>
        </a:p>
      </dsp:txBody>
      <dsp:txXfrm>
        <a:off x="4662201" y="1223058"/>
        <a:ext cx="778572" cy="615201"/>
      </dsp:txXfrm>
    </dsp:sp>
    <dsp:sp modelId="{D72A4035-2194-431C-8EB3-BA08C575A2BF}">
      <dsp:nvSpPr>
        <dsp:cNvPr id="0" name=""/>
        <dsp:cNvSpPr/>
      </dsp:nvSpPr>
      <dsp:spPr>
        <a:xfrm>
          <a:off x="3721678" y="2329199"/>
          <a:ext cx="1550024" cy="332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EA90F-6739-459C-A71D-8ADE92293565}">
      <dsp:nvSpPr>
        <dsp:cNvPr id="0" name=""/>
        <dsp:cNvSpPr/>
      </dsp:nvSpPr>
      <dsp:spPr>
        <a:xfrm>
          <a:off x="4863276" y="2168746"/>
          <a:ext cx="816852" cy="6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Imperial College London</a:t>
          </a:r>
          <a:endParaRPr lang="en-GB" sz="1200" kern="1200" dirty="0"/>
        </a:p>
      </dsp:txBody>
      <dsp:txXfrm>
        <a:off x="4882416" y="2187886"/>
        <a:ext cx="778572" cy="6152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5C672-9010-4129-AE0B-FB05B549457F}">
      <dsp:nvSpPr>
        <dsp:cNvPr id="0" name=""/>
        <dsp:cNvSpPr/>
      </dsp:nvSpPr>
      <dsp:spPr>
        <a:xfrm>
          <a:off x="29" y="43450"/>
          <a:ext cx="2848570" cy="518400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What it is….</a:t>
          </a:r>
          <a:endParaRPr lang="en-GB" sz="1800" kern="1200" dirty="0"/>
        </a:p>
      </dsp:txBody>
      <dsp:txXfrm>
        <a:off x="29" y="43450"/>
        <a:ext cx="2848570" cy="518400"/>
      </dsp:txXfrm>
    </dsp:sp>
    <dsp:sp modelId="{A7F7DA2E-E497-49A1-B368-AE548DE459FE}">
      <dsp:nvSpPr>
        <dsp:cNvPr id="0" name=""/>
        <dsp:cNvSpPr/>
      </dsp:nvSpPr>
      <dsp:spPr>
        <a:xfrm>
          <a:off x="29" y="561850"/>
          <a:ext cx="2848570" cy="3458699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3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source of guidance and principles for all plant types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The collective view of UK industry and academic experts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link to key references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source of worked examples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Foundation for further discussion</a:t>
          </a:r>
          <a:endParaRPr lang="en-GB" sz="1800" kern="1200" dirty="0"/>
        </a:p>
      </dsp:txBody>
      <dsp:txXfrm>
        <a:off x="29" y="561850"/>
        <a:ext cx="2848570" cy="3458699"/>
      </dsp:txXfrm>
    </dsp:sp>
    <dsp:sp modelId="{76A8CCF7-ACDE-4A2E-A96B-3236093242CC}">
      <dsp:nvSpPr>
        <dsp:cNvPr id="0" name=""/>
        <dsp:cNvSpPr/>
      </dsp:nvSpPr>
      <dsp:spPr>
        <a:xfrm>
          <a:off x="3247399" y="43450"/>
          <a:ext cx="2848570" cy="51840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What it isn’t….</a:t>
          </a:r>
          <a:endParaRPr lang="en-GB" sz="1800" kern="1200" dirty="0"/>
        </a:p>
      </dsp:txBody>
      <dsp:txXfrm>
        <a:off x="3247399" y="43450"/>
        <a:ext cx="2848570" cy="518400"/>
      </dsp:txXfrm>
    </dsp:sp>
    <dsp:sp modelId="{8EA64E58-4A0E-4865-8C5A-05989C35761D}">
      <dsp:nvSpPr>
        <dsp:cNvPr id="0" name=""/>
        <dsp:cNvSpPr/>
      </dsp:nvSpPr>
      <dsp:spPr>
        <a:xfrm>
          <a:off x="3247399" y="561850"/>
          <a:ext cx="2848570" cy="3458699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code or standard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the nuclear regulatory community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</a:t>
          </a:r>
          <a:r>
            <a:rPr lang="en-GB" sz="1800" kern="1200" dirty="0" err="1" smtClean="0"/>
            <a:t>IMechE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contributors’ parent organisations</a:t>
          </a:r>
          <a:endParaRPr lang="en-GB" sz="1800" kern="1200" dirty="0"/>
        </a:p>
      </dsp:txBody>
      <dsp:txXfrm>
        <a:off x="3247399" y="561850"/>
        <a:ext cx="2848570" cy="34586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5C672-9010-4129-AE0B-FB05B549457F}">
      <dsp:nvSpPr>
        <dsp:cNvPr id="0" name=""/>
        <dsp:cNvSpPr/>
      </dsp:nvSpPr>
      <dsp:spPr>
        <a:xfrm>
          <a:off x="29" y="43450"/>
          <a:ext cx="2848570" cy="518400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What it is….</a:t>
          </a:r>
          <a:endParaRPr lang="en-GB" sz="1800" kern="1200" dirty="0"/>
        </a:p>
      </dsp:txBody>
      <dsp:txXfrm>
        <a:off x="29" y="43450"/>
        <a:ext cx="2848570" cy="518400"/>
      </dsp:txXfrm>
    </dsp:sp>
    <dsp:sp modelId="{A7F7DA2E-E497-49A1-B368-AE548DE459FE}">
      <dsp:nvSpPr>
        <dsp:cNvPr id="0" name=""/>
        <dsp:cNvSpPr/>
      </dsp:nvSpPr>
      <dsp:spPr>
        <a:xfrm>
          <a:off x="29" y="561850"/>
          <a:ext cx="2848570" cy="3458699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3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source of guidance and principles for all plant types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The collective view of UK industry and academic experts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link to key references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source of worked examples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Foundation for further discussion</a:t>
          </a:r>
          <a:endParaRPr lang="en-GB" sz="1800" kern="1200" dirty="0"/>
        </a:p>
      </dsp:txBody>
      <dsp:txXfrm>
        <a:off x="29" y="561850"/>
        <a:ext cx="2848570" cy="3458699"/>
      </dsp:txXfrm>
    </dsp:sp>
    <dsp:sp modelId="{76A8CCF7-ACDE-4A2E-A96B-3236093242CC}">
      <dsp:nvSpPr>
        <dsp:cNvPr id="0" name=""/>
        <dsp:cNvSpPr/>
      </dsp:nvSpPr>
      <dsp:spPr>
        <a:xfrm>
          <a:off x="3247399" y="43450"/>
          <a:ext cx="2848570" cy="51840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What it isn’t….</a:t>
          </a:r>
          <a:endParaRPr lang="en-GB" sz="1800" kern="1200" dirty="0"/>
        </a:p>
      </dsp:txBody>
      <dsp:txXfrm>
        <a:off x="3247399" y="43450"/>
        <a:ext cx="2848570" cy="518400"/>
      </dsp:txXfrm>
    </dsp:sp>
    <dsp:sp modelId="{8EA64E58-4A0E-4865-8C5A-05989C35761D}">
      <dsp:nvSpPr>
        <dsp:cNvPr id="0" name=""/>
        <dsp:cNvSpPr/>
      </dsp:nvSpPr>
      <dsp:spPr>
        <a:xfrm>
          <a:off x="3247399" y="561850"/>
          <a:ext cx="2848570" cy="3458699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2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 code or standard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the nuclear regulatory community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</a:t>
          </a:r>
          <a:r>
            <a:rPr lang="en-GB" sz="1800" kern="1200" dirty="0" err="1" smtClean="0"/>
            <a:t>IMechE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Endorsed by contributors’ parent organisations</a:t>
          </a:r>
          <a:endParaRPr lang="en-GB" sz="1800" kern="1200" dirty="0"/>
        </a:p>
      </dsp:txBody>
      <dsp:txXfrm>
        <a:off x="3247399" y="561850"/>
        <a:ext cx="2848570" cy="34586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94520-314F-4D9C-9EB7-50AFB79CDA2A}">
      <dsp:nvSpPr>
        <dsp:cNvPr id="0" name=""/>
        <dsp:cNvSpPr/>
      </dsp:nvSpPr>
      <dsp:spPr>
        <a:xfrm>
          <a:off x="0" y="657224"/>
          <a:ext cx="1904999" cy="1143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smtClean="0"/>
            <a:t>Motivation </a:t>
          </a:r>
          <a:r>
            <a:rPr lang="en-GB" sz="1800" kern="1200" dirty="0" smtClean="0"/>
            <a:t>and Background</a:t>
          </a:r>
          <a:endParaRPr lang="en-GB" sz="1800" kern="1200" dirty="0"/>
        </a:p>
      </dsp:txBody>
      <dsp:txXfrm>
        <a:off x="0" y="657224"/>
        <a:ext cx="1904999" cy="1143000"/>
      </dsp:txXfrm>
    </dsp:sp>
    <dsp:sp modelId="{F1279721-63DF-40E8-BCE8-FA25FCF8D107}">
      <dsp:nvSpPr>
        <dsp:cNvPr id="0" name=""/>
        <dsp:cNvSpPr/>
      </dsp:nvSpPr>
      <dsp:spPr>
        <a:xfrm>
          <a:off x="2095500" y="657224"/>
          <a:ext cx="1904999" cy="1143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Objectives and Scope</a:t>
          </a:r>
          <a:endParaRPr lang="en-GB" sz="1800" kern="1200" dirty="0"/>
        </a:p>
      </dsp:txBody>
      <dsp:txXfrm>
        <a:off x="2095500" y="657224"/>
        <a:ext cx="1904999" cy="1143000"/>
      </dsp:txXfrm>
    </dsp:sp>
    <dsp:sp modelId="{4B952E73-C942-436E-AD2E-F3A056B5585C}">
      <dsp:nvSpPr>
        <dsp:cNvPr id="0" name=""/>
        <dsp:cNvSpPr/>
      </dsp:nvSpPr>
      <dsp:spPr>
        <a:xfrm>
          <a:off x="4191000" y="657224"/>
          <a:ext cx="1904999" cy="1143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smtClean="0"/>
            <a:t>Codes</a:t>
          </a:r>
          <a:r>
            <a:rPr lang="en-GB" sz="1800" kern="1200" dirty="0" smtClean="0"/>
            <a:t>, Standards and Regulatory Guidance</a:t>
          </a:r>
          <a:endParaRPr lang="en-GB" sz="1800" kern="1200" dirty="0"/>
        </a:p>
      </dsp:txBody>
      <dsp:txXfrm>
        <a:off x="4191000" y="657224"/>
        <a:ext cx="1904999" cy="1143000"/>
      </dsp:txXfrm>
    </dsp:sp>
    <dsp:sp modelId="{CCF7529D-AF9B-45AB-A6E6-D10ADBCEE997}">
      <dsp:nvSpPr>
        <dsp:cNvPr id="0" name=""/>
        <dsp:cNvSpPr/>
      </dsp:nvSpPr>
      <dsp:spPr>
        <a:xfrm>
          <a:off x="0" y="1990725"/>
          <a:ext cx="1904999" cy="1143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Terminology and Techniques</a:t>
          </a:r>
          <a:endParaRPr lang="en-GB" sz="1800" kern="1200" dirty="0"/>
        </a:p>
      </dsp:txBody>
      <dsp:txXfrm>
        <a:off x="0" y="1990725"/>
        <a:ext cx="1904999" cy="1143000"/>
      </dsp:txXfrm>
    </dsp:sp>
    <dsp:sp modelId="{F7B0760E-CF1B-42E7-A441-C735660D2758}">
      <dsp:nvSpPr>
        <dsp:cNvPr id="0" name=""/>
        <dsp:cNvSpPr/>
      </dsp:nvSpPr>
      <dsp:spPr>
        <a:xfrm>
          <a:off x="2095500" y="1990724"/>
          <a:ext cx="1904999" cy="11430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smtClean="0"/>
            <a:t>Probabilistic </a:t>
          </a:r>
          <a:r>
            <a:rPr lang="en-GB" sz="1800" kern="1200" dirty="0" smtClean="0"/>
            <a:t>Working Principles</a:t>
          </a:r>
          <a:endParaRPr lang="en-GB" sz="1800" kern="1200" dirty="0"/>
        </a:p>
      </dsp:txBody>
      <dsp:txXfrm>
        <a:off x="2095500" y="1990724"/>
        <a:ext cx="1904999" cy="1143000"/>
      </dsp:txXfrm>
    </dsp:sp>
    <dsp:sp modelId="{162000E5-E75C-4431-8B59-D33FCA5634EE}">
      <dsp:nvSpPr>
        <dsp:cNvPr id="0" name=""/>
        <dsp:cNvSpPr/>
      </dsp:nvSpPr>
      <dsp:spPr>
        <a:xfrm>
          <a:off x="4191000" y="1990724"/>
          <a:ext cx="1904999" cy="1143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Compendium of Examples</a:t>
          </a:r>
          <a:endParaRPr lang="en-GB" sz="1800" kern="1200" dirty="0"/>
        </a:p>
      </dsp:txBody>
      <dsp:txXfrm>
        <a:off x="4191000" y="1990724"/>
        <a:ext cx="1904999" cy="1143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89DFC-5F78-41F0-87EA-42C5CD9BBCE3}">
      <dsp:nvSpPr>
        <dsp:cNvPr id="0" name=""/>
        <dsp:cNvSpPr/>
      </dsp:nvSpPr>
      <dsp:spPr>
        <a:xfrm rot="5400000">
          <a:off x="4127111" y="-1567772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Margins quantified on reliability basis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Trade of margin unlocked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Efficient use of data (test, manufacture, inspection)</a:t>
          </a:r>
          <a:endParaRPr lang="en-GB" sz="1300" kern="1200" dirty="0"/>
        </a:p>
      </dsp:txBody>
      <dsp:txXfrm rot="-5400000">
        <a:off x="2438019" y="167992"/>
        <a:ext cx="4287584" cy="862727"/>
      </dsp:txXfrm>
    </dsp:sp>
    <dsp:sp modelId="{05C49E9E-A988-44CC-B9CC-7A985E21E952}">
      <dsp:nvSpPr>
        <dsp:cNvPr id="0" name=""/>
        <dsp:cNvSpPr/>
      </dsp:nvSpPr>
      <dsp:spPr>
        <a:xfrm>
          <a:off x="0" y="1810"/>
          <a:ext cx="2438019" cy="1195089"/>
        </a:xfrm>
        <a:prstGeom prst="round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Why, When and Where?</a:t>
          </a:r>
          <a:endParaRPr lang="en-GB" sz="2300" kern="1200" dirty="0"/>
        </a:p>
      </dsp:txBody>
      <dsp:txXfrm>
        <a:off x="58339" y="60149"/>
        <a:ext cx="2321341" cy="1078411"/>
      </dsp:txXfrm>
    </dsp:sp>
    <dsp:sp modelId="{D6BCD0F6-CCB0-4679-99BD-D3731A558BB1}">
      <dsp:nvSpPr>
        <dsp:cNvPr id="0" name=""/>
        <dsp:cNvSpPr/>
      </dsp:nvSpPr>
      <dsp:spPr>
        <a:xfrm rot="5400000">
          <a:off x="4127111" y="-312928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Hierarchy of techniques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Target reliability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Distributions</a:t>
          </a:r>
          <a:endParaRPr lang="en-GB" sz="1300" kern="1200" dirty="0"/>
        </a:p>
      </dsp:txBody>
      <dsp:txXfrm rot="-5400000">
        <a:off x="2438019" y="1422836"/>
        <a:ext cx="4287584" cy="862727"/>
      </dsp:txXfrm>
    </dsp:sp>
    <dsp:sp modelId="{365997BB-9F6B-4C34-8316-80B4AE5B9978}">
      <dsp:nvSpPr>
        <dsp:cNvPr id="0" name=""/>
        <dsp:cNvSpPr/>
      </dsp:nvSpPr>
      <dsp:spPr>
        <a:xfrm>
          <a:off x="0" y="1256655"/>
          <a:ext cx="2438019" cy="1195089"/>
        </a:xfrm>
        <a:prstGeom prst="roundRect">
          <a:avLst/>
        </a:prstGeom>
        <a:solidFill>
          <a:schemeClr val="accent4">
            <a:shade val="80000"/>
            <a:hueOff val="358352"/>
            <a:satOff val="-32076"/>
            <a:lumOff val="194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How to Apply? </a:t>
          </a:r>
          <a:endParaRPr lang="en-GB" sz="2300" kern="1200" dirty="0"/>
        </a:p>
      </dsp:txBody>
      <dsp:txXfrm>
        <a:off x="58339" y="1314994"/>
        <a:ext cx="2321341" cy="1078411"/>
      </dsp:txXfrm>
    </dsp:sp>
    <dsp:sp modelId="{27362045-E924-429E-A36A-8046F928E331}">
      <dsp:nvSpPr>
        <dsp:cNvPr id="0" name=""/>
        <dsp:cNvSpPr/>
      </dsp:nvSpPr>
      <dsp:spPr>
        <a:xfrm rot="5400000">
          <a:off x="4127111" y="941916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Codes and standards development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Mechanistic understanding of failure modes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Verification and Validation</a:t>
          </a:r>
          <a:endParaRPr lang="en-GB" sz="1300" kern="1200" dirty="0"/>
        </a:p>
      </dsp:txBody>
      <dsp:txXfrm rot="-5400000">
        <a:off x="2438019" y="2677680"/>
        <a:ext cx="4287584" cy="862727"/>
      </dsp:txXfrm>
    </dsp:sp>
    <dsp:sp modelId="{5B702EDF-6CDF-4058-8051-D2B29669F85F}">
      <dsp:nvSpPr>
        <dsp:cNvPr id="0" name=""/>
        <dsp:cNvSpPr/>
      </dsp:nvSpPr>
      <dsp:spPr>
        <a:xfrm>
          <a:off x="0" y="2511499"/>
          <a:ext cx="2438019" cy="1195089"/>
        </a:xfrm>
        <a:prstGeom prst="roundRect">
          <a:avLst/>
        </a:prstGeom>
        <a:solidFill>
          <a:schemeClr val="accent4">
            <a:shade val="80000"/>
            <a:hueOff val="716704"/>
            <a:satOff val="-64153"/>
            <a:lumOff val="388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Validation and Future Requirements</a:t>
          </a:r>
          <a:endParaRPr lang="en-GB" sz="2300" kern="1200" dirty="0"/>
        </a:p>
      </dsp:txBody>
      <dsp:txXfrm>
        <a:off x="58339" y="2569838"/>
        <a:ext cx="2321341" cy="10784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89DFC-5F78-41F0-87EA-42C5CD9BBCE3}">
      <dsp:nvSpPr>
        <dsp:cNvPr id="0" name=""/>
        <dsp:cNvSpPr/>
      </dsp:nvSpPr>
      <dsp:spPr>
        <a:xfrm rot="5400000">
          <a:off x="4127111" y="-1567772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Margins quantified on reliability basis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Trade of margin unlocked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Efficient use of data (test, manufacture, inspection)</a:t>
          </a:r>
          <a:endParaRPr lang="en-GB" sz="1300" kern="1200" dirty="0"/>
        </a:p>
      </dsp:txBody>
      <dsp:txXfrm rot="-5400000">
        <a:off x="2438019" y="167992"/>
        <a:ext cx="4287584" cy="862727"/>
      </dsp:txXfrm>
    </dsp:sp>
    <dsp:sp modelId="{05C49E9E-A988-44CC-B9CC-7A985E21E952}">
      <dsp:nvSpPr>
        <dsp:cNvPr id="0" name=""/>
        <dsp:cNvSpPr/>
      </dsp:nvSpPr>
      <dsp:spPr>
        <a:xfrm>
          <a:off x="0" y="1810"/>
          <a:ext cx="2438019" cy="1195089"/>
        </a:xfrm>
        <a:prstGeom prst="round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Why, When and Where?</a:t>
          </a:r>
          <a:endParaRPr lang="en-GB" sz="2300" kern="1200" dirty="0"/>
        </a:p>
      </dsp:txBody>
      <dsp:txXfrm>
        <a:off x="58339" y="60149"/>
        <a:ext cx="2321341" cy="1078411"/>
      </dsp:txXfrm>
    </dsp:sp>
    <dsp:sp modelId="{D6BCD0F6-CCB0-4679-99BD-D3731A558BB1}">
      <dsp:nvSpPr>
        <dsp:cNvPr id="0" name=""/>
        <dsp:cNvSpPr/>
      </dsp:nvSpPr>
      <dsp:spPr>
        <a:xfrm rot="5400000">
          <a:off x="4127111" y="-312928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Hierarchy of techniques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Target reliability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Distributions</a:t>
          </a:r>
          <a:endParaRPr lang="en-GB" sz="1300" kern="1200" dirty="0"/>
        </a:p>
      </dsp:txBody>
      <dsp:txXfrm rot="-5400000">
        <a:off x="2438019" y="1422836"/>
        <a:ext cx="4287584" cy="862727"/>
      </dsp:txXfrm>
    </dsp:sp>
    <dsp:sp modelId="{365997BB-9F6B-4C34-8316-80B4AE5B9978}">
      <dsp:nvSpPr>
        <dsp:cNvPr id="0" name=""/>
        <dsp:cNvSpPr/>
      </dsp:nvSpPr>
      <dsp:spPr>
        <a:xfrm>
          <a:off x="0" y="1256655"/>
          <a:ext cx="2438019" cy="1195089"/>
        </a:xfrm>
        <a:prstGeom prst="roundRect">
          <a:avLst/>
        </a:prstGeom>
        <a:solidFill>
          <a:schemeClr val="accent4">
            <a:shade val="80000"/>
            <a:hueOff val="358352"/>
            <a:satOff val="-32076"/>
            <a:lumOff val="194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How to Apply? </a:t>
          </a:r>
          <a:endParaRPr lang="en-GB" sz="2300" kern="1200" dirty="0"/>
        </a:p>
      </dsp:txBody>
      <dsp:txXfrm>
        <a:off x="58339" y="1314994"/>
        <a:ext cx="2321341" cy="1078411"/>
      </dsp:txXfrm>
    </dsp:sp>
    <dsp:sp modelId="{27362045-E924-429E-A36A-8046F928E331}">
      <dsp:nvSpPr>
        <dsp:cNvPr id="0" name=""/>
        <dsp:cNvSpPr/>
      </dsp:nvSpPr>
      <dsp:spPr>
        <a:xfrm rot="5400000">
          <a:off x="4127111" y="941916"/>
          <a:ext cx="956071" cy="433425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Codes and standards development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Mechanistic understanding of failure modes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Verification and Validation</a:t>
          </a:r>
          <a:endParaRPr lang="en-GB" sz="1300" kern="1200" dirty="0"/>
        </a:p>
      </dsp:txBody>
      <dsp:txXfrm rot="-5400000">
        <a:off x="2438019" y="2677680"/>
        <a:ext cx="4287584" cy="862727"/>
      </dsp:txXfrm>
    </dsp:sp>
    <dsp:sp modelId="{5B702EDF-6CDF-4058-8051-D2B29669F85F}">
      <dsp:nvSpPr>
        <dsp:cNvPr id="0" name=""/>
        <dsp:cNvSpPr/>
      </dsp:nvSpPr>
      <dsp:spPr>
        <a:xfrm>
          <a:off x="0" y="2511499"/>
          <a:ext cx="2438019" cy="1195089"/>
        </a:xfrm>
        <a:prstGeom prst="roundRect">
          <a:avLst/>
        </a:prstGeom>
        <a:solidFill>
          <a:schemeClr val="accent4">
            <a:shade val="80000"/>
            <a:hueOff val="716704"/>
            <a:satOff val="-64153"/>
            <a:lumOff val="388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Validation and Future Requirements</a:t>
          </a:r>
          <a:endParaRPr lang="en-GB" sz="2300" kern="1200" dirty="0"/>
        </a:p>
      </dsp:txBody>
      <dsp:txXfrm>
        <a:off x="58339" y="2569838"/>
        <a:ext cx="2321341" cy="10784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08AC6-0EB8-44DB-B7A6-423920C77444}">
      <dsp:nvSpPr>
        <dsp:cNvPr id="0" name=""/>
        <dsp:cNvSpPr/>
      </dsp:nvSpPr>
      <dsp:spPr>
        <a:xfrm rot="16200000" flipV="1">
          <a:off x="-169645" y="170699"/>
          <a:ext cx="1130970" cy="7916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3</a:t>
          </a:r>
          <a:endParaRPr lang="en-GB" sz="4000" kern="1200" dirty="0"/>
        </a:p>
      </dsp:txBody>
      <dsp:txXfrm rot="-5400000">
        <a:off x="1" y="396893"/>
        <a:ext cx="791679" cy="339291"/>
      </dsp:txXfrm>
    </dsp:sp>
    <dsp:sp modelId="{8B7F4155-4AFA-4009-B849-5F103A1A5A49}">
      <dsp:nvSpPr>
        <dsp:cNvPr id="0" name=""/>
        <dsp:cNvSpPr/>
      </dsp:nvSpPr>
      <dsp:spPr>
        <a:xfrm rot="5400000">
          <a:off x="1122486" y="-329752"/>
          <a:ext cx="735130" cy="139674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/>
            <a:t>Level 3</a:t>
          </a:r>
          <a:endParaRPr lang="en-GB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Pf calculated explicitly, </a:t>
          </a:r>
          <a:r>
            <a:rPr lang="en-GB" sz="1100" kern="1200" dirty="0" err="1" smtClean="0"/>
            <a:t>eg</a:t>
          </a:r>
          <a:r>
            <a:rPr lang="en-GB" sz="1100" kern="1200" dirty="0" smtClean="0"/>
            <a:t> Monte Carlo</a:t>
          </a:r>
          <a:endParaRPr lang="en-GB" sz="1100" kern="1200" dirty="0"/>
        </a:p>
      </dsp:txBody>
      <dsp:txXfrm rot="-5400000">
        <a:off x="791679" y="36941"/>
        <a:ext cx="1360858" cy="663358"/>
      </dsp:txXfrm>
    </dsp:sp>
    <dsp:sp modelId="{1F399182-B428-48A6-AEB5-497139802393}">
      <dsp:nvSpPr>
        <dsp:cNvPr id="0" name=""/>
        <dsp:cNvSpPr/>
      </dsp:nvSpPr>
      <dsp:spPr>
        <a:xfrm rot="16200000" flipV="1">
          <a:off x="-169645" y="1070972"/>
          <a:ext cx="1130970" cy="7916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2</a:t>
          </a:r>
          <a:endParaRPr lang="en-GB" sz="4000" kern="1200" dirty="0"/>
        </a:p>
      </dsp:txBody>
      <dsp:txXfrm rot="-5400000">
        <a:off x="1" y="1297166"/>
        <a:ext cx="791679" cy="339291"/>
      </dsp:txXfrm>
    </dsp:sp>
    <dsp:sp modelId="{89C808FE-5D5E-45D5-9872-5A2D2E018A27}">
      <dsp:nvSpPr>
        <dsp:cNvPr id="0" name=""/>
        <dsp:cNvSpPr/>
      </dsp:nvSpPr>
      <dsp:spPr>
        <a:xfrm rot="5400000">
          <a:off x="1122486" y="570519"/>
          <a:ext cx="735130" cy="139674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/>
            <a:t>Level 2</a:t>
          </a:r>
          <a:endParaRPr lang="en-GB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Pf calculated approximately, </a:t>
          </a:r>
          <a:r>
            <a:rPr lang="en-GB" sz="1100" kern="1200" dirty="0" err="1" smtClean="0"/>
            <a:t>eg</a:t>
          </a:r>
          <a:r>
            <a:rPr lang="en-GB" sz="1100" kern="1200" dirty="0" smtClean="0"/>
            <a:t> FORM</a:t>
          </a:r>
          <a:endParaRPr lang="en-GB" sz="1100" kern="1200" dirty="0"/>
        </a:p>
      </dsp:txBody>
      <dsp:txXfrm rot="-5400000">
        <a:off x="791679" y="937212"/>
        <a:ext cx="1360858" cy="663358"/>
      </dsp:txXfrm>
    </dsp:sp>
    <dsp:sp modelId="{7BBB47EF-C908-4811-81C9-1CD927572221}">
      <dsp:nvSpPr>
        <dsp:cNvPr id="0" name=""/>
        <dsp:cNvSpPr/>
      </dsp:nvSpPr>
      <dsp:spPr>
        <a:xfrm rot="16200000" flipV="1">
          <a:off x="-169645" y="1971244"/>
          <a:ext cx="1130970" cy="79167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1</a:t>
          </a:r>
          <a:endParaRPr lang="en-GB" sz="4000" kern="1200" dirty="0"/>
        </a:p>
      </dsp:txBody>
      <dsp:txXfrm rot="-5400000">
        <a:off x="1" y="2197438"/>
        <a:ext cx="791679" cy="339291"/>
      </dsp:txXfrm>
    </dsp:sp>
    <dsp:sp modelId="{AFC2DF53-65EE-4266-A6CA-449CFF94A2B6}">
      <dsp:nvSpPr>
        <dsp:cNvPr id="0" name=""/>
        <dsp:cNvSpPr/>
      </dsp:nvSpPr>
      <dsp:spPr>
        <a:xfrm rot="5400000">
          <a:off x="1122486" y="1470792"/>
          <a:ext cx="735130" cy="139674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1" kern="1200" dirty="0" smtClean="0"/>
            <a:t>Level 1</a:t>
          </a:r>
          <a:endParaRPr lang="en-GB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Pf not calculated directly, </a:t>
          </a:r>
          <a:r>
            <a:rPr lang="en-GB" sz="1100" kern="1200" dirty="0" err="1" smtClean="0"/>
            <a:t>eg</a:t>
          </a:r>
          <a:r>
            <a:rPr lang="en-GB" sz="1100" kern="1200" dirty="0" smtClean="0"/>
            <a:t> PSF</a:t>
          </a:r>
          <a:endParaRPr lang="en-GB" sz="1100" kern="1200" dirty="0"/>
        </a:p>
      </dsp:txBody>
      <dsp:txXfrm rot="-5400000">
        <a:off x="791679" y="1837485"/>
        <a:ext cx="1360858" cy="663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0B9D1-6A67-4F21-8011-30CAA4C6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3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97406-1CCB-4617-AA56-4A8880DBEAF0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6AAE9-A8BC-48FD-92FA-80EC32FDA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2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90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807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682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912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585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022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6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6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769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70D8-0B2B-425C-AB80-87B0ABF2EC6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80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R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4681208-DD42-455B-A86B-AAB9F9B60427}"/>
              </a:ext>
            </a:extLst>
          </p:cNvPr>
          <p:cNvSpPr/>
          <p:nvPr userDrawn="1"/>
        </p:nvSpPr>
        <p:spPr>
          <a:xfrm>
            <a:off x="2274898" y="0"/>
            <a:ext cx="6869102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0FEA83-390E-C543-90BA-DDCCFCA768AD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123A665-15B1-884E-8FCC-152988A0C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85" y="442860"/>
            <a:ext cx="5836835" cy="695484"/>
          </a:xfrm>
        </p:spPr>
        <p:txBody>
          <a:bodyPr>
            <a:noAutofit/>
          </a:bodyPr>
          <a:lstStyle/>
          <a:p>
            <a:r>
              <a:rPr lang="en-US" sz="1800">
                <a:solidFill>
                  <a:schemeClr val="bg2"/>
                </a:solidFill>
              </a:rPr>
              <a:t>Click to edit Master title style</a:t>
            </a:r>
            <a:endParaRPr lang="en-GB" sz="1800" dirty="0">
              <a:solidFill>
                <a:schemeClr val="bg2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xmlns="" id="{D412F309-6C36-8E41-9697-FDC76900CF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955675"/>
          </a:xfrm>
        </p:spPr>
        <p:txBody>
          <a:bodyPr/>
          <a:lstStyle/>
          <a:p>
            <a:pPr lvl="0"/>
            <a:r>
              <a:rPr lang="en-US" sz="1500">
                <a:solidFill>
                  <a:srgbClr val="006DFF"/>
                </a:solidFill>
              </a:rPr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2EA3D506-A525-1D41-BEB9-237E474EED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71885" y="1263446"/>
            <a:ext cx="5836835" cy="2616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500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E6078A18-2E94-EC40-8499-AC3CD52310E3}"/>
              </a:ext>
            </a:extLst>
          </p:cNvPr>
          <p:cNvSpPr txBox="1">
            <a:spLocks/>
          </p:cNvSpPr>
          <p:nvPr userDrawn="1"/>
        </p:nvSpPr>
        <p:spPr>
          <a:xfrm>
            <a:off x="225033" y="1867043"/>
            <a:ext cx="1786647" cy="9556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1800" kern="1200" dirty="0">
                <a:solidFill>
                  <a:schemeClr val="bg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marL="5143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+mn-lt"/>
              </a:rPr>
              <a:t>Sidebar copy is RR Pioneer Regular 12pt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AC7336BE-E72E-6949-993D-36D5DFED2919}"/>
              </a:ext>
            </a:extLst>
          </p:cNvPr>
          <p:cNvSpPr txBox="1">
            <a:spLocks/>
          </p:cNvSpPr>
          <p:nvPr userDrawn="1"/>
        </p:nvSpPr>
        <p:spPr>
          <a:xfrm>
            <a:off x="2971884" y="2573254"/>
            <a:ext cx="4215487" cy="852897"/>
          </a:xfrm>
          <a:prstGeom prst="roundRect">
            <a:avLst>
              <a:gd name="adj" fmla="val 2328"/>
            </a:avLst>
          </a:prstGeom>
          <a:solidFill>
            <a:srgbClr val="10069F"/>
          </a:solidFill>
        </p:spPr>
        <p:txBody>
          <a:bodyPr lIns="360000" tIns="180000" rIns="144000" bIns="18000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RR Pioneer Medium" panose="020B0603050201040103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1200" dirty="0">
                <a:solidFill>
                  <a:schemeClr val="tx1"/>
                </a:solidFill>
                <a:latin typeface="RR Pioneer" panose="020B0503050201040103" pitchFamily="34" charset="0"/>
              </a:rPr>
              <a:t>Boxes should have a subtly rounded edge. </a:t>
            </a:r>
          </a:p>
          <a:p>
            <a:r>
              <a:rPr lang="en-GB" sz="1200" dirty="0">
                <a:solidFill>
                  <a:schemeClr val="tx1"/>
                </a:solidFill>
                <a:latin typeface="RR Pioneer" panose="020B0503050201040103" pitchFamily="34" charset="0"/>
              </a:rPr>
              <a:t>Copy this box and change the size if you need one.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A3DBF318-E4A3-814B-806E-B78A445464D4}"/>
              </a:ext>
            </a:extLst>
          </p:cNvPr>
          <p:cNvCxnSpPr>
            <a:cxnSpLocks/>
          </p:cNvCxnSpPr>
          <p:nvPr userDrawn="1"/>
        </p:nvCxnSpPr>
        <p:spPr>
          <a:xfrm flipH="1">
            <a:off x="6932750" y="2587768"/>
            <a:ext cx="225593" cy="2349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AC7336BE-E72E-6949-993D-36D5DFED2919}"/>
              </a:ext>
            </a:extLst>
          </p:cNvPr>
          <p:cNvSpPr txBox="1">
            <a:spLocks/>
          </p:cNvSpPr>
          <p:nvPr userDrawn="1"/>
        </p:nvSpPr>
        <p:spPr>
          <a:xfrm>
            <a:off x="2971884" y="3606800"/>
            <a:ext cx="4215487" cy="1299029"/>
          </a:xfrm>
          <a:prstGeom prst="roundRect">
            <a:avLst>
              <a:gd name="adj" fmla="val 2328"/>
            </a:avLst>
          </a:prstGeom>
          <a:solidFill>
            <a:srgbClr val="52C0BE"/>
          </a:solidFill>
        </p:spPr>
        <p:txBody>
          <a:bodyPr lIns="360000" tIns="288000" rIns="144000" bIns="0" anchor="t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RR Pioneer Medium" panose="020B0603050201040103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1200" dirty="0">
                <a:latin typeface="RR Pioneer" panose="020B0503050201040103" pitchFamily="34" charset="0"/>
              </a:rPr>
              <a:t>Top tips:</a:t>
            </a:r>
          </a:p>
          <a:p>
            <a:pPr marL="228600" indent="-228600">
              <a:buAutoNum type="arabicPeriod"/>
            </a:pPr>
            <a:r>
              <a:rPr lang="en-GB" sz="1200" dirty="0">
                <a:latin typeface="RR Pioneer" panose="020B0503050201040103" pitchFamily="34" charset="0"/>
              </a:rPr>
              <a:t>Use .</a:t>
            </a:r>
            <a:r>
              <a:rPr lang="en-GB" sz="1200" dirty="0" err="1">
                <a:latin typeface="RR Pioneer" panose="020B0503050201040103" pitchFamily="34" charset="0"/>
              </a:rPr>
              <a:t>png</a:t>
            </a:r>
            <a:r>
              <a:rPr lang="en-GB" sz="1200" dirty="0">
                <a:latin typeface="RR Pioneer" panose="020B0503050201040103" pitchFamily="34" charset="0"/>
              </a:rPr>
              <a:t> files when including images</a:t>
            </a:r>
          </a:p>
          <a:p>
            <a:pPr marL="228600" indent="-228600">
              <a:buAutoNum type="arabicPeriod"/>
            </a:pPr>
            <a:r>
              <a:rPr lang="en-GB" sz="1200" dirty="0">
                <a:latin typeface="RR Pioneer" panose="020B0503050201040103" pitchFamily="34" charset="0"/>
              </a:rPr>
              <a:t>Previous styles, colours and fonts must be updated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xmlns="" id="{AC7336BE-E72E-6949-993D-36D5DFED2919}"/>
              </a:ext>
            </a:extLst>
          </p:cNvPr>
          <p:cNvSpPr txBox="1">
            <a:spLocks/>
          </p:cNvSpPr>
          <p:nvPr userDrawn="1"/>
        </p:nvSpPr>
        <p:spPr>
          <a:xfrm>
            <a:off x="7358743" y="2571750"/>
            <a:ext cx="1534057" cy="2334079"/>
          </a:xfrm>
          <a:prstGeom prst="roundRect">
            <a:avLst>
              <a:gd name="adj" fmla="val 2328"/>
            </a:avLst>
          </a:prstGeom>
          <a:solidFill>
            <a:srgbClr val="ED4391"/>
          </a:solidFill>
        </p:spPr>
        <p:txBody>
          <a:bodyPr lIns="216000" tIns="180000" rIns="108000" bIns="18000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RR Pioneer Medium" panose="020B0603050201040103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1200" dirty="0">
                <a:solidFill>
                  <a:schemeClr val="tx1"/>
                </a:solidFill>
                <a:latin typeface="RR Pioneer" panose="020B0503050201040103" pitchFamily="34" charset="0"/>
              </a:rPr>
              <a:t>The Brand Portal has additional templates and tips for use</a:t>
            </a:r>
          </a:p>
          <a:p>
            <a:endParaRPr lang="en-GB" sz="1200" dirty="0">
              <a:solidFill>
                <a:schemeClr val="tx1"/>
              </a:solidFill>
              <a:latin typeface="RR Pioneer" panose="020B0503050201040103" pitchFamily="34" charset="0"/>
            </a:endParaRPr>
          </a:p>
          <a:p>
            <a:r>
              <a:rPr lang="en-GB" sz="1200" u="sng" dirty="0">
                <a:solidFill>
                  <a:schemeClr val="tx1"/>
                </a:solidFill>
                <a:latin typeface="RR Pioneer" panose="020B0503050201040103" pitchFamily="34" charset="0"/>
              </a:rPr>
              <a:t>Visit the portal via the intranet or Engine Room</a:t>
            </a:r>
          </a:p>
          <a:p>
            <a:endParaRPr lang="en-GB" sz="1200" u="sng" dirty="0">
              <a:solidFill>
                <a:schemeClr val="tx1"/>
              </a:solidFill>
              <a:latin typeface="RR Pioneer" panose="020B0503050201040103" pitchFamily="34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225032" y="2573254"/>
            <a:ext cx="1879539" cy="2051661"/>
            <a:chOff x="225032" y="2573254"/>
            <a:chExt cx="1879539" cy="2051661"/>
          </a:xfrm>
          <a:solidFill>
            <a:srgbClr val="D83F11"/>
          </a:solidFill>
        </p:grpSpPr>
        <p:sp>
          <p:nvSpPr>
            <p:cNvPr id="19" name="Title 1">
              <a:extLst>
                <a:ext uri="{FF2B5EF4-FFF2-40B4-BE49-F238E27FC236}">
                  <a16:creationId xmlns:a16="http://schemas.microsoft.com/office/drawing/2014/main" xmlns="" id="{AC7336BE-E72E-6949-993D-36D5DFED2919}"/>
                </a:ext>
              </a:extLst>
            </p:cNvPr>
            <p:cNvSpPr txBox="1">
              <a:spLocks/>
            </p:cNvSpPr>
            <p:nvPr/>
          </p:nvSpPr>
          <p:spPr>
            <a:xfrm>
              <a:off x="225032" y="2573254"/>
              <a:ext cx="1879539" cy="1940694"/>
            </a:xfrm>
            <a:prstGeom prst="roundRect">
              <a:avLst>
                <a:gd name="adj" fmla="val 2328"/>
              </a:avLst>
            </a:prstGeom>
            <a:grpFill/>
          </p:spPr>
          <p:txBody>
            <a:bodyPr lIns="180000" tIns="180000" rIns="180000" bIns="180000" anchor="ctr"/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bg1"/>
                  </a:solidFill>
                  <a:latin typeface="RR Pioneer Medium" panose="020B0603050201040103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en-US" sz="1200" b="1" dirty="0">
                  <a:solidFill>
                    <a:schemeClr val="tx1"/>
                  </a:solidFill>
                  <a:latin typeface="RR Pioneer" panose="020B0503050201040103" pitchFamily="34" charset="0"/>
                </a:rPr>
                <a:t>!! ATTENTION !!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RR Pioneer" panose="020B0503050201040103" pitchFamily="34" charset="0"/>
                </a:rPr>
                <a:t>You must ensure you classify your </a:t>
              </a:r>
              <a:r>
                <a:rPr lang="en-GB" sz="1200" dirty="0">
                  <a:solidFill>
                    <a:schemeClr val="tx1"/>
                  </a:solidFill>
                  <a:latin typeface="RR Pioneer" panose="020B0503050201040103" pitchFamily="34" charset="0"/>
                </a:rPr>
                <a:t>document</a:t>
              </a:r>
              <a:r>
                <a:rPr lang="en-US" sz="1200" dirty="0">
                  <a:solidFill>
                    <a:schemeClr val="tx1"/>
                  </a:solidFill>
                  <a:latin typeface="RR Pioneer" panose="020B0503050201040103" pitchFamily="34" charset="0"/>
                </a:rPr>
                <a:t> correctly. 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RR Pioneer" panose="020B0503050201040103" pitchFamily="34" charset="0"/>
                </a:rPr>
                <a:t>Details of how to amend the </a:t>
              </a:r>
              <a:r>
                <a:rPr lang="en-US" sz="1200" b="1" dirty="0">
                  <a:solidFill>
                    <a:schemeClr val="tx1"/>
                  </a:solidFill>
                  <a:latin typeface="RR Pioneer" panose="020B0503050201040103" pitchFamily="34" charset="0"/>
                </a:rPr>
                <a:t>slide master </a:t>
              </a:r>
              <a:r>
                <a:rPr lang="en-US" sz="1200" dirty="0">
                  <a:solidFill>
                    <a:schemeClr val="tx1"/>
                  </a:solidFill>
                  <a:latin typeface="RR Pioneer" panose="020B0503050201040103" pitchFamily="34" charset="0"/>
                </a:rPr>
                <a:t>with accurate markings are on the Brand Portal</a:t>
              </a:r>
              <a:endParaRPr lang="en-GB" sz="1200" dirty="0">
                <a:solidFill>
                  <a:schemeClr val="tx1"/>
                </a:solidFill>
                <a:latin typeface="RR Pioneer" panose="020B0503050201040103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0800000">
              <a:off x="1052693" y="4504576"/>
              <a:ext cx="224216" cy="12033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976DAE17-9182-2644-A5DC-F459DCB7FF90}"/>
              </a:ext>
            </a:extLst>
          </p:cNvPr>
          <p:cNvCxnSpPr>
            <a:cxnSpLocks/>
          </p:cNvCxnSpPr>
          <p:nvPr userDrawn="1"/>
        </p:nvCxnSpPr>
        <p:spPr>
          <a:xfrm flipH="1">
            <a:off x="1912880" y="2062565"/>
            <a:ext cx="992309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829634FA-8F09-F747-972D-064F7ACBD040}"/>
              </a:ext>
            </a:extLst>
          </p:cNvPr>
          <p:cNvSpPr txBox="1">
            <a:spLocks/>
          </p:cNvSpPr>
          <p:nvPr userDrawn="1"/>
        </p:nvSpPr>
        <p:spPr>
          <a:xfrm>
            <a:off x="2935518" y="1931626"/>
            <a:ext cx="5957282" cy="43259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bg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marL="5143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RR Pioneer" panose="020B0503050201040103" pitchFamily="34" charset="0"/>
              </a:rPr>
              <a:t>Arrow are .5pt thick with solid triangle heads </a:t>
            </a:r>
          </a:p>
        </p:txBody>
      </p:sp>
    </p:spTree>
    <p:extLst>
      <p:ext uri="{BB962C8B-B14F-4D97-AF65-F5344CB8AC3E}">
        <p14:creationId xmlns:p14="http://schemas.microsoft.com/office/powerpoint/2010/main" val="413801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Section 2">
    <p:bg>
      <p:bgPr>
        <a:solidFill>
          <a:srgbClr val="004A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="" xmlns:a16="http://schemas.microsoft.com/office/drawing/2014/main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="" xmlns:a16="http://schemas.microsoft.com/office/drawing/2014/main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3980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02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43077EE-E06D-EC46-ADD2-05ADF9BF1211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42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Section 4">
    <p:bg>
      <p:bgPr>
        <a:solidFill>
          <a:srgbClr val="5800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456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04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110C03F-A486-0949-A09B-43B89516229E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91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766" y="1666663"/>
            <a:ext cx="712469" cy="11593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55DACE5-D066-44B2-8F0C-AACEBD6426FE}"/>
              </a:ext>
            </a:extLst>
          </p:cNvPr>
          <p:cNvSpPr/>
          <p:nvPr userDrawn="1"/>
        </p:nvSpPr>
        <p:spPr>
          <a:xfrm>
            <a:off x="0" y="5185740"/>
            <a:ext cx="2166385" cy="57266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This template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SHOULD NOT BE USED </a:t>
            </a:r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for</a:t>
            </a:r>
            <a:r>
              <a:rPr lang="en-GB" sz="1000" kern="1200" dirty="0">
                <a:solidFill>
                  <a:schemeClr val="tx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CONFIDENTIAL</a:t>
            </a:r>
            <a:r>
              <a:rPr lang="en-GB" sz="1000" kern="1200" dirty="0">
                <a:solidFill>
                  <a:schemeClr val="bg1"/>
                </a:solidFill>
                <a:latin typeface="RR Pioneer Medium" panose="020B060305020104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or</a:t>
            </a:r>
            <a:r>
              <a:rPr lang="en-GB" sz="1000" kern="1200" dirty="0">
                <a:solidFill>
                  <a:schemeClr val="bg1"/>
                </a:solidFill>
                <a:latin typeface="RR Pioneer Medium" panose="020B060305020104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11532572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EA5710B8-A7F5-49A7-A26C-517E59DD4F2F}" type="datetime1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/>
          <a:lstStyle/>
          <a:p>
            <a:fld id="{ACE004A1-9F43-4485-BAC8-7E5BC6BE89D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27832D-C61A-5549-869A-D8182188BB57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13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CD6C2EE7-CB47-41C5-924D-3B1EC2E72D20}" type="datetime1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/>
          <a:lstStyle/>
          <a:p>
            <a:fld id="{ACE004A1-9F43-4485-BAC8-7E5BC6BE89D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327832D-C61A-5549-869A-D8182188BB57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08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14BBC25D-B8B1-4035-9428-6B32A5A58D5A}" type="datetime1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/>
          <a:lstStyle/>
          <a:p>
            <a:fld id="{ACE004A1-9F43-4485-BAC8-7E5BC6BE89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327832D-C61A-5549-869A-D8182188BB57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11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102E2C9F-24BD-4AB3-B642-1DC42FC59D5D}" type="datetime1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/>
          <a:lstStyle/>
          <a:p>
            <a:fld id="{ACE004A1-9F43-4485-BAC8-7E5BC6BE89D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327832D-C61A-5549-869A-D8182188BB57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B5FAAADB-0B67-46B9-9895-648C8136AA05}" type="datetime1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/>
          <a:lstStyle/>
          <a:p>
            <a:fld id="{ACE004A1-9F43-4485-BAC8-7E5BC6BE89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327832D-C61A-5549-869A-D8182188BB57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69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84" y="1672590"/>
            <a:ext cx="719435" cy="117065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4681208-DD42-455B-A86B-AAB9F9B60427}"/>
              </a:ext>
            </a:extLst>
          </p:cNvPr>
          <p:cNvSpPr/>
          <p:nvPr userDrawn="1"/>
        </p:nvSpPr>
        <p:spPr>
          <a:xfrm>
            <a:off x="2274898" y="0"/>
            <a:ext cx="6869102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6293E33-6628-408A-9DBE-9570A9D8D9A7}"/>
              </a:ext>
            </a:extLst>
          </p:cNvPr>
          <p:cNvSpPr/>
          <p:nvPr userDrawn="1"/>
        </p:nvSpPr>
        <p:spPr>
          <a:xfrm>
            <a:off x="0" y="0"/>
            <a:ext cx="1231900" cy="10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35288" y="497405"/>
            <a:ext cx="531907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35288" y="974735"/>
            <a:ext cx="5319077" cy="333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RR Pioneer" panose="020B0503050201040103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Presentation sub-title</a:t>
            </a:r>
            <a:endParaRPr lang="en-GB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xmlns="" id="{9A983F41-D3FD-4E15-BD9F-EAE3A8037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34651" y="1513405"/>
            <a:ext cx="5319077" cy="2504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Author Name, Job Title</a:t>
            </a:r>
            <a:endParaRPr lang="en-GB" dirty="0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xmlns="" id="{F6D4537E-02BA-4044-A3E6-F6F14EA71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34016" y="2117953"/>
            <a:ext cx="5319077" cy="349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XX Month XXXX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DE047561-44A2-4FE7-83FA-9F370B9E17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34016" y="1815679"/>
            <a:ext cx="5319077" cy="2504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Accompanied by (names of any additional support [2 Max])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EE8937A-150C-4975-BC27-B05C2CF2714E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xmlns="" id="{C850CCC9-AC1C-4AA2-8EC8-5A3F51E343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34016" y="2821506"/>
            <a:ext cx="5319078" cy="1907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Summary of key points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DAC3722-9E1B-470D-AC76-060D5A730399}"/>
              </a:ext>
            </a:extLst>
          </p:cNvPr>
          <p:cNvSpPr/>
          <p:nvPr userDrawn="1"/>
        </p:nvSpPr>
        <p:spPr>
          <a:xfrm>
            <a:off x="267288" y="3110525"/>
            <a:ext cx="19061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2"/>
                </a:solidFill>
              </a:rPr>
              <a:t>The information in this document is proprietary and confidential to Rolls‑Royce and is available to authorised recipients only – copying and onward distribution is prohibited other than for the purpose for which it was made available</a:t>
            </a:r>
          </a:p>
        </p:txBody>
      </p:sp>
    </p:spTree>
    <p:extLst>
      <p:ext uri="{BB962C8B-B14F-4D97-AF65-F5344CB8AC3E}">
        <p14:creationId xmlns:p14="http://schemas.microsoft.com/office/powerpoint/2010/main" val="140679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Agenda">
    <p:bg>
      <p:bgPr>
        <a:solidFill>
          <a:srgbClr val="EF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EBB0657-379C-4CC6-B8CE-7F03C72CB751}"/>
              </a:ext>
            </a:extLst>
          </p:cNvPr>
          <p:cNvSpPr/>
          <p:nvPr userDrawn="1"/>
        </p:nvSpPr>
        <p:spPr>
          <a:xfrm flipH="1">
            <a:off x="2274898" y="0"/>
            <a:ext cx="686910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79DFE6-CFA5-477C-AEC5-887EEF30C7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6100" y="918068"/>
            <a:ext cx="2762250" cy="219108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 Bold" panose="020B0803050201040103" pitchFamily="34" charset="0"/>
              </a:defRPr>
            </a:lvl1pPr>
          </a:lstStyle>
          <a:p>
            <a:r>
              <a:rPr lang="en-US" dirty="0"/>
              <a:t>Subject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07B9C2-35AA-4C78-BFFC-C0C50AC853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200400" y="868680"/>
            <a:ext cx="1054100" cy="6379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r">
              <a:buNone/>
              <a:defRPr sz="4400">
                <a:solidFill>
                  <a:schemeClr val="bg2"/>
                </a:solidFill>
                <a:latin typeface="RR Pioneer Light Condensed" panose="020B0306050201060103" pitchFamily="34" charset="0"/>
              </a:defRPr>
            </a:lvl1pPr>
            <a:lvl2pPr marL="342900" indent="0">
              <a:buNone/>
              <a:defRPr sz="1500">
                <a:solidFill>
                  <a:schemeClr val="tx1"/>
                </a:solidFill>
              </a:defRPr>
            </a:lvl2pPr>
            <a:lvl3pPr marL="685800" indent="0">
              <a:buNone/>
              <a:defRPr sz="1500">
                <a:solidFill>
                  <a:schemeClr val="tx1"/>
                </a:solidFill>
              </a:defRPr>
            </a:lvl3pPr>
            <a:lvl4pPr marL="1028700" indent="0">
              <a:buNone/>
              <a:defRPr sz="1500">
                <a:solidFill>
                  <a:schemeClr val="tx1"/>
                </a:solidFill>
              </a:defRPr>
            </a:lvl4pPr>
            <a:lvl5pPr marL="1371600" indent="0">
              <a:buNone/>
              <a:defRPr sz="15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01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7745ABF3-E032-4AEE-AE8C-AAF59BE4FE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56100" y="1166653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0D8C9E16-EDC2-40FD-BC42-1FD8F71EF56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00400" y="1852930"/>
            <a:ext cx="1054100" cy="6379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r">
              <a:buNone/>
              <a:defRPr sz="4400">
                <a:solidFill>
                  <a:schemeClr val="accent1"/>
                </a:solidFill>
                <a:latin typeface="RR Pioneer Light Condensed" panose="020B0306050201060103" pitchFamily="34" charset="0"/>
              </a:defRPr>
            </a:lvl1pPr>
            <a:lvl2pPr marL="342900" indent="0">
              <a:buNone/>
              <a:defRPr sz="1500">
                <a:solidFill>
                  <a:schemeClr val="tx1"/>
                </a:solidFill>
              </a:defRPr>
            </a:lvl2pPr>
            <a:lvl3pPr marL="685800" indent="0">
              <a:buNone/>
              <a:defRPr sz="1500">
                <a:solidFill>
                  <a:schemeClr val="tx1"/>
                </a:solidFill>
              </a:defRPr>
            </a:lvl3pPr>
            <a:lvl4pPr marL="1028700" indent="0">
              <a:buNone/>
              <a:defRPr sz="1500">
                <a:solidFill>
                  <a:schemeClr val="tx1"/>
                </a:solidFill>
              </a:defRPr>
            </a:lvl4pPr>
            <a:lvl5pPr marL="1371600" indent="0">
              <a:buNone/>
              <a:defRPr sz="15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02</a:t>
            </a:r>
            <a:endParaRPr lang="en-GB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xmlns="" id="{F414A368-248B-475A-ADCA-08C360E26F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56100" y="2158523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xmlns="" id="{65FF8D84-2F35-41F7-A61F-6711FBB1F83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56100" y="1900776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Subject title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85FF37C7-8520-4509-8001-EFD4AB3CDB6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3200400" y="2811780"/>
            <a:ext cx="1054100" cy="6379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r">
              <a:buNone/>
              <a:defRPr sz="4400">
                <a:solidFill>
                  <a:schemeClr val="accent2"/>
                </a:solidFill>
                <a:latin typeface="RR Pioneer Light Condensed" panose="020B0306050201060103" pitchFamily="34" charset="0"/>
              </a:defRPr>
            </a:lvl1pPr>
            <a:lvl2pPr marL="342900" indent="0">
              <a:buNone/>
              <a:defRPr sz="1500">
                <a:solidFill>
                  <a:schemeClr val="tx1"/>
                </a:solidFill>
              </a:defRPr>
            </a:lvl2pPr>
            <a:lvl3pPr marL="685800" indent="0">
              <a:buNone/>
              <a:defRPr sz="1500">
                <a:solidFill>
                  <a:schemeClr val="tx1"/>
                </a:solidFill>
              </a:defRPr>
            </a:lvl3pPr>
            <a:lvl4pPr marL="1028700" indent="0">
              <a:buNone/>
              <a:defRPr sz="1500">
                <a:solidFill>
                  <a:schemeClr val="tx1"/>
                </a:solidFill>
              </a:defRPr>
            </a:lvl4pPr>
            <a:lvl5pPr marL="1371600" indent="0">
              <a:buNone/>
              <a:defRPr sz="15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03</a:t>
            </a:r>
            <a:endParaRPr lang="en-GB" dirty="0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EBE6C3B7-B4A0-449B-8B2C-FCBE3123A0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56100" y="3117845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xmlns="" id="{FC525C28-22EF-494D-9B1F-0229CF0A970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6100" y="2860098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Subject title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69424BCE-EC4E-4766-9A8F-DC204DB9BB75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200400" y="3770630"/>
            <a:ext cx="1054100" cy="6379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r">
              <a:buNone/>
              <a:defRPr sz="4400">
                <a:solidFill>
                  <a:schemeClr val="accent3"/>
                </a:solidFill>
                <a:latin typeface="RR Pioneer Light Condensed" panose="020B0306050201060103" pitchFamily="34" charset="0"/>
              </a:defRPr>
            </a:lvl1pPr>
            <a:lvl2pPr marL="342900" indent="0">
              <a:buNone/>
              <a:defRPr sz="1500">
                <a:solidFill>
                  <a:schemeClr val="tx1"/>
                </a:solidFill>
              </a:defRPr>
            </a:lvl2pPr>
            <a:lvl3pPr marL="685800" indent="0">
              <a:buNone/>
              <a:defRPr sz="1500">
                <a:solidFill>
                  <a:schemeClr val="tx1"/>
                </a:solidFill>
              </a:defRPr>
            </a:lvl3pPr>
            <a:lvl4pPr marL="1028700" indent="0">
              <a:buNone/>
              <a:defRPr sz="1500">
                <a:solidFill>
                  <a:schemeClr val="tx1"/>
                </a:solidFill>
              </a:defRPr>
            </a:lvl4pPr>
            <a:lvl5pPr marL="1371600" indent="0">
              <a:buNone/>
              <a:defRPr sz="15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04</a:t>
            </a:r>
            <a:endParaRPr lang="en-GB" dirty="0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xmlns="" id="{7EF99594-F68A-42B6-AD75-FD94A75D76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6100" y="4076695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xmlns="" id="{C7C1415F-2B3E-44A2-9845-FF54A05E749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6100" y="3818948"/>
            <a:ext cx="2744798" cy="2095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>
                <a:solidFill>
                  <a:schemeClr val="bg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Subject title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259B2AF-D3A1-47AE-A89F-3607AAD2D9F6}"/>
              </a:ext>
            </a:extLst>
          </p:cNvPr>
          <p:cNvSpPr txBox="1"/>
          <p:nvPr userDrawn="1"/>
        </p:nvSpPr>
        <p:spPr>
          <a:xfrm>
            <a:off x="220281" y="909949"/>
            <a:ext cx="17866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GB" sz="1500" kern="1200" dirty="0">
                <a:solidFill>
                  <a:schemeClr val="bg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trike="noStrike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strike="noStrike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5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Section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028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01</a:t>
            </a:r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22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831BEFE-1E90-4BB3-9346-5176BD8884C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05" y="232410"/>
            <a:ext cx="320800" cy="52200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A43DCB37-4ED7-4852-8388-DD702887E0E4}"/>
              </a:ext>
            </a:extLst>
          </p:cNvPr>
          <p:cNvSpPr/>
          <p:nvPr/>
        </p:nvSpPr>
        <p:spPr>
          <a:xfrm>
            <a:off x="324505" y="4694634"/>
            <a:ext cx="46372" cy="290116"/>
          </a:xfrm>
          <a:custGeom>
            <a:avLst/>
            <a:gdLst>
              <a:gd name="connsiteX0" fmla="*/ 0 w 0"/>
              <a:gd name="connsiteY0" fmla="*/ 0 h 146050"/>
              <a:gd name="connsiteX1" fmla="*/ 0 w 0"/>
              <a:gd name="connsiteY1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6050">
                <a:moveTo>
                  <a:pt x="0" y="0"/>
                </a:moveTo>
                <a:lnTo>
                  <a:pt x="0" y="146050"/>
                </a:lnTo>
              </a:path>
            </a:pathLst>
          </a:cu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RR Pioneer Light Condensed" panose="020B03060502010601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BA2B363-003F-4AA0-A128-900982C922D4}"/>
              </a:ext>
            </a:extLst>
          </p:cNvPr>
          <p:cNvSpPr txBox="1"/>
          <p:nvPr/>
        </p:nvSpPr>
        <p:spPr>
          <a:xfrm>
            <a:off x="50799" y="5327904"/>
            <a:ext cx="2028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2"/>
                </a:solidFill>
                <a:latin typeface="RR Pioneer Medium" panose="020B0603050201040103" pitchFamily="34" charset="0"/>
              </a:rPr>
              <a:t>BLUE</a:t>
            </a:r>
            <a:r>
              <a:rPr lang="en-GB" sz="1000" dirty="0">
                <a:latin typeface="RR Pioneer Light Condensed" panose="020B0306050201060103" pitchFamily="34" charset="0"/>
              </a:rPr>
              <a:t> </a:t>
            </a: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page number and reference – </a:t>
            </a:r>
            <a:b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</a:b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adjust</a:t>
            </a:r>
            <a:r>
              <a:rPr lang="en-GB" sz="1000" baseline="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 title slide on main master slide No 1</a:t>
            </a:r>
            <a:endParaRPr lang="en-GB" sz="100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FE4DF39C-8D4E-4913-BE88-ADA0E30ADAE7}"/>
              </a:ext>
            </a:extLst>
          </p:cNvPr>
          <p:cNvSpPr/>
          <p:nvPr/>
        </p:nvSpPr>
        <p:spPr>
          <a:xfrm flipH="1">
            <a:off x="121920" y="5224272"/>
            <a:ext cx="93473" cy="121920"/>
          </a:xfrm>
          <a:custGeom>
            <a:avLst/>
            <a:gdLst>
              <a:gd name="connsiteX0" fmla="*/ 0 w 0"/>
              <a:gd name="connsiteY0" fmla="*/ 132080 h 132080"/>
              <a:gd name="connsiteX1" fmla="*/ 0 w 0"/>
              <a:gd name="connsiteY1" fmla="*/ 0 h 13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2080">
                <a:moveTo>
                  <a:pt x="0" y="132080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9B4B42-DD00-5044-84D5-F9B600142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7752" y="1370013"/>
            <a:ext cx="5927598" cy="3147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xmlns="" id="{648077B2-7371-1C4C-9D56-A07D6261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752" y="274638"/>
            <a:ext cx="592759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6404D890-FD2E-4ED3-A21E-B0A191E9AF27}"/>
              </a:ext>
            </a:extLst>
          </p:cNvPr>
          <p:cNvSpPr txBox="1">
            <a:spLocks/>
          </p:cNvSpPr>
          <p:nvPr userDrawn="1"/>
        </p:nvSpPr>
        <p:spPr>
          <a:xfrm>
            <a:off x="369314" y="4694634"/>
            <a:ext cx="2028134" cy="315456"/>
          </a:xfrm>
          <a:prstGeom prst="rect">
            <a:avLst/>
          </a:prstGeom>
        </p:spPr>
        <p:txBody>
          <a:bodyPr lIns="0" tIns="0" rIns="0" bIns="0" anchor="t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750" dirty="0">
                <a:solidFill>
                  <a:schemeClr val="bg2"/>
                </a:solidFill>
                <a:latin typeface="RR Pioneer Light Condensed" panose="020B0306050201060103" pitchFamily="34" charset="0"/>
              </a:rPr>
              <a:t>Rolls-Royce </a:t>
            </a:r>
            <a:endParaRPr lang="en-GB" sz="750" dirty="0" smtClean="0">
              <a:solidFill>
                <a:schemeClr val="bg2"/>
              </a:solidFill>
              <a:latin typeface="RR Pioneer Light Condensed" panose="020B0306050201060103" pitchFamily="34" charset="0"/>
            </a:endParaRPr>
          </a:p>
          <a:p>
            <a:pPr algn="l"/>
            <a:r>
              <a:rPr lang="en-GB" sz="75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© 2019 </a:t>
            </a:r>
            <a:r>
              <a:rPr lang="en-GB" sz="750" dirty="0">
                <a:solidFill>
                  <a:schemeClr val="bg2"/>
                </a:solidFill>
                <a:latin typeface="RR Pioneer Light Condensed" panose="020B0306050201060103" pitchFamily="34" charset="0"/>
              </a:rPr>
              <a:t>Rolls-Royce </a:t>
            </a:r>
            <a:br>
              <a:rPr lang="en-GB" sz="750" dirty="0">
                <a:solidFill>
                  <a:schemeClr val="bg2"/>
                </a:solidFill>
                <a:latin typeface="RR Pioneer Light Condensed" panose="020B0306050201060103" pitchFamily="34" charset="0"/>
              </a:rPr>
            </a:br>
            <a:r>
              <a:rPr lang="en-GB" sz="750" dirty="0">
                <a:solidFill>
                  <a:schemeClr val="bg2"/>
                </a:solidFill>
                <a:latin typeface="RR Pioneer Light Condensed" panose="020B0306050201060103" pitchFamily="34" charset="0"/>
              </a:rPr>
              <a:t>Export Control classification UK – not listed</a:t>
            </a:r>
          </a:p>
        </p:txBody>
      </p:sp>
    </p:spTree>
    <p:extLst>
      <p:ext uri="{BB962C8B-B14F-4D97-AF65-F5344CB8AC3E}">
        <p14:creationId xmlns:p14="http://schemas.microsoft.com/office/powerpoint/2010/main" val="3933915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41" r:id="rId1"/>
    <p:sldLayoutId id="2147484249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4" r:id="rId10"/>
    <p:sldLayoutId id="2147484262" r:id="rId11"/>
    <p:sldLayoutId id="2147484263" r:id="rId12"/>
  </p:sldLayoutIdLst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+mj-lt"/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bg2"/>
        </a:buClr>
        <a:buFont typeface="Wingdings" pitchFamily="2" charset="2"/>
        <a:buChar char="§"/>
        <a:defRPr sz="15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04" userDrawn="1">
          <p15:clr>
            <a:srgbClr val="F26B43"/>
          </p15:clr>
        </p15:guide>
        <p15:guide id="2" pos="774" userDrawn="1">
          <p15:clr>
            <a:srgbClr val="F26B43"/>
          </p15:clr>
        </p15:guide>
        <p15:guide id="3" pos="848" userDrawn="1">
          <p15:clr>
            <a:srgbClr val="F26B43"/>
          </p15:clr>
        </p15:guide>
        <p15:guide id="4" pos="1429" userDrawn="1">
          <p15:clr>
            <a:srgbClr val="F26B43"/>
          </p15:clr>
        </p15:guide>
        <p15:guide id="5" pos="1499" userDrawn="1">
          <p15:clr>
            <a:srgbClr val="F26B43"/>
          </p15:clr>
        </p15:guide>
        <p15:guide id="6" pos="2081" userDrawn="1">
          <p15:clr>
            <a:srgbClr val="F26B43"/>
          </p15:clr>
        </p15:guide>
        <p15:guide id="7" pos="2152" userDrawn="1">
          <p15:clr>
            <a:srgbClr val="F26B43"/>
          </p15:clr>
        </p15:guide>
        <p15:guide id="8" pos="2728" userDrawn="1">
          <p15:clr>
            <a:srgbClr val="F26B43"/>
          </p15:clr>
        </p15:guide>
        <p15:guide id="9" pos="2806" userDrawn="1">
          <p15:clr>
            <a:srgbClr val="F26B43"/>
          </p15:clr>
        </p15:guide>
        <p15:guide id="10" pos="3380" userDrawn="1">
          <p15:clr>
            <a:srgbClr val="F26B43"/>
          </p15:clr>
        </p15:guide>
        <p15:guide id="11" pos="3453" userDrawn="1">
          <p15:clr>
            <a:srgbClr val="F26B43"/>
          </p15:clr>
        </p15:guide>
        <p15:guide id="12" pos="4037" userDrawn="1">
          <p15:clr>
            <a:srgbClr val="F26B43"/>
          </p15:clr>
        </p15:guide>
        <p15:guide id="13" pos="4106" userDrawn="1">
          <p15:clr>
            <a:srgbClr val="F26B43"/>
          </p15:clr>
        </p15:guide>
        <p15:guide id="14" pos="4689" userDrawn="1">
          <p15:clr>
            <a:srgbClr val="F26B43"/>
          </p15:clr>
        </p15:guide>
        <p15:guide id="15" pos="4757" userDrawn="1">
          <p15:clr>
            <a:srgbClr val="F26B43"/>
          </p15:clr>
        </p15:guide>
        <p15:guide id="16" pos="5331" userDrawn="1">
          <p15:clr>
            <a:srgbClr val="F26B43"/>
          </p15:clr>
        </p15:guide>
        <p15:guide id="17" pos="5410" userDrawn="1">
          <p15:clr>
            <a:srgbClr val="F26B43"/>
          </p15:clr>
        </p15:guide>
        <p15:guide id="18" orient="horz" pos="146" userDrawn="1">
          <p15:clr>
            <a:srgbClr val="F26B43"/>
          </p15:clr>
        </p15:guide>
        <p15:guide id="19" orient="horz" pos="3003" userDrawn="1">
          <p15:clr>
            <a:srgbClr val="F26B43"/>
          </p15:clr>
        </p15:guide>
        <p15:guide id="20" orient="horz" pos="2550" userDrawn="1">
          <p15:clr>
            <a:srgbClr val="F26B43"/>
          </p15:clr>
        </p15:guide>
        <p15:guide id="21" orient="horz" pos="2051" userDrawn="1">
          <p15:clr>
            <a:srgbClr val="F26B43"/>
          </p15:clr>
        </p15:guide>
        <p15:guide id="22" orient="horz" pos="1590" userDrawn="1">
          <p15:clr>
            <a:srgbClr val="F26B43"/>
          </p15:clr>
        </p15:guide>
        <p15:guide id="23" orient="horz" pos="1098" userDrawn="1">
          <p15:clr>
            <a:srgbClr val="F26B43"/>
          </p15:clr>
        </p15:guide>
        <p15:guide id="24" orient="horz" pos="622" userDrawn="1">
          <p15:clr>
            <a:srgbClr val="F26B43"/>
          </p15:clr>
        </p15:guide>
        <p15:guide id="25" orient="horz" pos="2958" userDrawn="1">
          <p15:clr>
            <a:srgbClr val="F26B43"/>
          </p15:clr>
        </p15:guide>
        <p15:guide id="26" orient="horz" pos="31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06713" y="1107005"/>
            <a:ext cx="5319077" cy="97897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Probabilistic Working Principles – A UK Nuclear Structural Integrity Perspective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9397" y="2223821"/>
            <a:ext cx="5799137" cy="689608"/>
          </a:xfrm>
        </p:spPr>
        <p:txBody>
          <a:bodyPr>
            <a:normAutofit/>
          </a:bodyPr>
          <a:lstStyle/>
          <a:p>
            <a:r>
              <a:rPr lang="en-GB" dirty="0" smtClean="0"/>
              <a:t>ISPMNA 2019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896551" y="3275530"/>
            <a:ext cx="5319077" cy="250461"/>
          </a:xfrm>
        </p:spPr>
        <p:txBody>
          <a:bodyPr/>
          <a:lstStyle/>
          <a:p>
            <a:r>
              <a:rPr lang="en-GB" dirty="0" smtClean="0"/>
              <a:t>Mike Martin, Engineering Associate Fellow – Structural Integrity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895916" y="3880078"/>
            <a:ext cx="5319077" cy="349593"/>
          </a:xfrm>
        </p:spPr>
        <p:txBody>
          <a:bodyPr/>
          <a:lstStyle/>
          <a:p>
            <a:r>
              <a:rPr lang="en-GB" dirty="0" smtClean="0"/>
              <a:t>22</a:t>
            </a:r>
            <a:r>
              <a:rPr lang="en-GB" baseline="30000" dirty="0" smtClean="0"/>
              <a:t>nd</a:t>
            </a:r>
            <a:r>
              <a:rPr lang="en-GB" dirty="0" smtClean="0"/>
              <a:t> 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4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3796" y="303899"/>
            <a:ext cx="5927598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Application to Service and Design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91630"/>
            <a:ext cx="487096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23580844"/>
              </p:ext>
            </p:extLst>
          </p:nvPr>
        </p:nvGraphicFramePr>
        <p:xfrm>
          <a:off x="6228184" y="1419622"/>
          <a:ext cx="2315482" cy="313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Down Arrow 6"/>
          <p:cNvSpPr/>
          <p:nvPr/>
        </p:nvSpPr>
        <p:spPr>
          <a:xfrm>
            <a:off x="7116637" y="2630622"/>
            <a:ext cx="667909" cy="492981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5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8229600" cy="742950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Quantification of Margin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952675"/>
            <a:ext cx="6741703" cy="4194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13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5126" y="201486"/>
            <a:ext cx="5927598" cy="993775"/>
          </a:xfrm>
        </p:spPr>
        <p:txBody>
          <a:bodyPr>
            <a:normAutofit/>
          </a:bodyPr>
          <a:lstStyle/>
          <a:p>
            <a:r>
              <a:rPr lang="en-GB" sz="2800" dirty="0"/>
              <a:t>System Trade of Margin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59250677"/>
              </p:ext>
            </p:extLst>
          </p:nvPr>
        </p:nvGraphicFramePr>
        <p:xfrm>
          <a:off x="1154693" y="1491630"/>
          <a:ext cx="4336111" cy="3403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925" y="3377028"/>
            <a:ext cx="2211415" cy="106690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905" y="1278707"/>
            <a:ext cx="1750262" cy="1483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045531" y="1948991"/>
            <a:ext cx="890546" cy="0"/>
          </a:xfrm>
          <a:prstGeom prst="straightConnector1">
            <a:avLst/>
          </a:prstGeom>
          <a:ln w="25400">
            <a:gradFill flip="none" rotWithShape="1">
              <a:gsLst>
                <a:gs pos="47000">
                  <a:schemeClr val="tx2"/>
                </a:gs>
                <a:gs pos="100000">
                  <a:schemeClr val="tx1"/>
                </a:gs>
              </a:gsLst>
              <a:lin ang="0" scaled="1"/>
              <a:tileRect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405323" y="3508772"/>
            <a:ext cx="530754" cy="0"/>
          </a:xfrm>
          <a:prstGeom prst="straightConnector1">
            <a:avLst/>
          </a:prstGeom>
          <a:ln w="25400">
            <a:gradFill flip="none" rotWithShape="1">
              <a:gsLst>
                <a:gs pos="17000">
                  <a:schemeClr val="tx2"/>
                </a:gs>
                <a:gs pos="100000">
                  <a:schemeClr val="tx1"/>
                </a:gs>
              </a:gsLst>
              <a:lin ang="0" scaled="1"/>
              <a:tileRect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83994" y="2632483"/>
            <a:ext cx="1423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5"/>
                </a:solidFill>
              </a:rPr>
              <a:t>Target reliability</a:t>
            </a:r>
            <a:endParaRPr lang="en-GB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1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/>
              <a:t>Service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112" y="1141882"/>
            <a:ext cx="5639468" cy="400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05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Working Principles and Methods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/>
              <a:t>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962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Nuclear SI </a:t>
            </a:r>
            <a:r>
              <a:rPr lang="en-GB" sz="2800" dirty="0" err="1" smtClean="0"/>
              <a:t>Probabilistics</a:t>
            </a:r>
            <a:r>
              <a:rPr lang="en-GB" sz="2800" dirty="0" smtClean="0"/>
              <a:t> Working Group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Complements ongoing Nuclear industry initiatives to challenge the perception of probabilistic approaches in structural </a:t>
            </a:r>
            <a:r>
              <a:rPr lang="en-GB" sz="1800" dirty="0" smtClean="0"/>
              <a:t>integrity</a:t>
            </a:r>
            <a:endParaRPr lang="en-GB" sz="1800" dirty="0"/>
          </a:p>
          <a:p>
            <a:r>
              <a:rPr lang="en-GB" sz="1800" dirty="0"/>
              <a:t>Develop an industry guidance document</a:t>
            </a:r>
          </a:p>
          <a:p>
            <a:pPr lvl="1"/>
            <a:r>
              <a:rPr lang="en-GB" sz="1800" dirty="0"/>
              <a:t>Define terminology, common language</a:t>
            </a:r>
          </a:p>
          <a:p>
            <a:pPr lvl="1"/>
            <a:r>
              <a:rPr lang="en-GB" sz="1800" dirty="0"/>
              <a:t>Probabilistic working principles</a:t>
            </a:r>
          </a:p>
          <a:p>
            <a:pPr lvl="1"/>
            <a:r>
              <a:rPr lang="en-GB" sz="1800" dirty="0"/>
              <a:t>Provide context and case studies, describe benefits and </a:t>
            </a:r>
            <a:r>
              <a:rPr lang="en-GB" sz="1800" dirty="0" smtClean="0"/>
              <a:t>limitations</a:t>
            </a:r>
            <a:endParaRPr lang="en-GB" sz="1800" dirty="0"/>
          </a:p>
          <a:p>
            <a:r>
              <a:rPr lang="en-GB" sz="1800" dirty="0" smtClean="0"/>
              <a:t>Provides basis for further discussion</a:t>
            </a:r>
            <a:endParaRPr lang="en-GB" sz="1800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4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79" y="274638"/>
            <a:ext cx="7637069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Group Collaboration from UK Nuclear Sector</a:t>
            </a:r>
            <a:endParaRPr lang="en-GB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79830720"/>
              </p:ext>
            </p:extLst>
          </p:nvPr>
        </p:nvGraphicFramePr>
        <p:xfrm>
          <a:off x="467544" y="1563638"/>
          <a:ext cx="6096000" cy="3079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ight Arrow 7"/>
          <p:cNvSpPr/>
          <p:nvPr/>
        </p:nvSpPr>
        <p:spPr>
          <a:xfrm>
            <a:off x="6156176" y="2255195"/>
            <a:ext cx="792088" cy="162018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53972"/>
            <a:ext cx="1984099" cy="282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5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1325493"/>
              </p:ext>
            </p:extLst>
          </p:nvPr>
        </p:nvGraphicFramePr>
        <p:xfrm>
          <a:off x="2915816" y="7917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5940152" y="627534"/>
            <a:ext cx="3203848" cy="4320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7574"/>
            <a:ext cx="2554287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0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54220954"/>
              </p:ext>
            </p:extLst>
          </p:nvPr>
        </p:nvGraphicFramePr>
        <p:xfrm>
          <a:off x="2915816" y="7917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18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7574"/>
            <a:ext cx="2554287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56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421" y="369735"/>
            <a:ext cx="6715811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Working Principles Document Content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70249938"/>
              </p:ext>
            </p:extLst>
          </p:nvPr>
        </p:nvGraphicFramePr>
        <p:xfrm>
          <a:off x="1619672" y="1131590"/>
          <a:ext cx="6096000" cy="379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429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D0E697-84E9-4240-A0E3-03FCD4458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824" y="1229220"/>
            <a:ext cx="3320606" cy="208983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 and 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66E78E-3800-2246-836B-247C977CA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756" y="1073506"/>
            <a:ext cx="1054100" cy="637948"/>
          </a:xfrm>
        </p:spPr>
        <p:txBody>
          <a:bodyPr/>
          <a:lstStyle/>
          <a:p>
            <a:r>
              <a:rPr lang="en-GB" dirty="0"/>
              <a:t>01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E48262F0-0FA4-E54C-8761-BDFA195A15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88139" y="1933950"/>
            <a:ext cx="2744798" cy="209550"/>
          </a:xfrm>
        </p:spPr>
        <p:txBody>
          <a:bodyPr/>
          <a:lstStyle/>
          <a:p>
            <a:r>
              <a:rPr lang="en-GB" dirty="0" smtClean="0"/>
              <a:t>Target Reliability Approach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F99B2E9-32D2-9046-8693-E106E3DB866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243071" y="1779778"/>
            <a:ext cx="1054100" cy="637948"/>
          </a:xfrm>
        </p:spPr>
        <p:txBody>
          <a:bodyPr/>
          <a:lstStyle/>
          <a:p>
            <a:r>
              <a:rPr lang="en-GB" dirty="0"/>
              <a:t>02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1D72BF6D-9375-B648-A8D0-B0F3912355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88139" y="2607979"/>
            <a:ext cx="2744798" cy="20955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Working Principles and Methods</a:t>
            </a:r>
            <a:endParaRPr lang="en-GB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xmlns="" id="{A6F81F26-1ED2-7043-8C2C-76FEB909BE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16180" y="3902564"/>
            <a:ext cx="2744798" cy="209550"/>
          </a:xfrm>
        </p:spPr>
        <p:txBody>
          <a:bodyPr/>
          <a:lstStyle/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1E5C53E6-326C-C242-85CC-7DE58736016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243071" y="2453335"/>
            <a:ext cx="1054100" cy="637948"/>
          </a:xfrm>
        </p:spPr>
        <p:txBody>
          <a:bodyPr/>
          <a:lstStyle/>
          <a:p>
            <a:r>
              <a:rPr lang="en-GB" dirty="0"/>
              <a:t>03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A6F81F26-1ED2-7043-8C2C-76FEB909BE3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8139" y="3288851"/>
            <a:ext cx="2744798" cy="209550"/>
          </a:xfrm>
        </p:spPr>
        <p:txBody>
          <a:bodyPr/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3F765218-A556-F04E-B2B6-873D0F3961E6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243071" y="3134207"/>
            <a:ext cx="1054100" cy="637948"/>
          </a:xfrm>
        </p:spPr>
        <p:txBody>
          <a:bodyPr/>
          <a:lstStyle/>
          <a:p>
            <a:r>
              <a:rPr lang="en-GB" dirty="0"/>
              <a:t>04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xmlns="" id="{3F765218-A556-F04E-B2B6-873D0F3961E6}"/>
              </a:ext>
            </a:extLst>
          </p:cNvPr>
          <p:cNvSpPr txBox="1">
            <a:spLocks/>
          </p:cNvSpPr>
          <p:nvPr/>
        </p:nvSpPr>
        <p:spPr>
          <a:xfrm>
            <a:off x="3271112" y="3747920"/>
            <a:ext cx="1054100" cy="6379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None/>
              <a:defRPr sz="4400" kern="1200">
                <a:solidFill>
                  <a:schemeClr val="accent3"/>
                </a:solidFill>
                <a:latin typeface="RR Pioneer Light Condensed" panose="020B03060502010601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accent5"/>
                </a:solidFill>
              </a:rPr>
              <a:t>05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9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7438" y="252692"/>
            <a:ext cx="5927598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Probabilistic Working Principles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48213743"/>
              </p:ext>
            </p:extLst>
          </p:nvPr>
        </p:nvGraphicFramePr>
        <p:xfrm>
          <a:off x="1715011" y="1101185"/>
          <a:ext cx="6772275" cy="370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6594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30486954"/>
              </p:ext>
            </p:extLst>
          </p:nvPr>
        </p:nvGraphicFramePr>
        <p:xfrm>
          <a:off x="1700382" y="1093870"/>
          <a:ext cx="6772275" cy="370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637" y="697706"/>
            <a:ext cx="1741025" cy="1083223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907438" y="252692"/>
            <a:ext cx="5927598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Probabilistic Working Principles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7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180" y="274638"/>
            <a:ext cx="6895170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Hierarchy of Assessment Techniques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22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72716"/>
            <a:ext cx="4410074" cy="268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45755484"/>
              </p:ext>
            </p:extLst>
          </p:nvPr>
        </p:nvGraphicFramePr>
        <p:xfrm>
          <a:off x="5796136" y="1349321"/>
          <a:ext cx="2188424" cy="293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03640" y="4558725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tx2"/>
                </a:solidFill>
              </a:rPr>
              <a:t>R </a:t>
            </a:r>
            <a:r>
              <a:rPr lang="en-GB" sz="800" dirty="0" err="1" smtClean="0">
                <a:solidFill>
                  <a:schemeClr val="tx2"/>
                </a:solidFill>
              </a:rPr>
              <a:t>Bullough</a:t>
            </a:r>
            <a:r>
              <a:rPr lang="en-GB" sz="800" dirty="0" smtClean="0">
                <a:solidFill>
                  <a:schemeClr val="tx2"/>
                </a:solidFill>
              </a:rPr>
              <a:t>, VR Green, B Tomkins, R Wilson, JB Wintle, A review of methods and applications of reliability analysis for </a:t>
            </a:r>
            <a:r>
              <a:rPr lang="en-GB" sz="800" dirty="0" err="1" smtClean="0">
                <a:solidFill>
                  <a:schemeClr val="tx2"/>
                </a:solidFill>
              </a:rPr>
              <a:t>structrual</a:t>
            </a:r>
            <a:r>
              <a:rPr lang="en-GB" sz="800" dirty="0" smtClean="0">
                <a:solidFill>
                  <a:schemeClr val="tx2"/>
                </a:solidFill>
              </a:rPr>
              <a:t> integrity assessment of UK nuclear plant, Int. J. Pres. </a:t>
            </a:r>
            <a:r>
              <a:rPr lang="en-GB" sz="800" dirty="0" err="1" smtClean="0">
                <a:solidFill>
                  <a:schemeClr val="tx2"/>
                </a:solidFill>
              </a:rPr>
              <a:t>Ves</a:t>
            </a:r>
            <a:r>
              <a:rPr lang="en-GB" sz="800" dirty="0" smtClean="0">
                <a:solidFill>
                  <a:schemeClr val="tx2"/>
                </a:solidFill>
              </a:rPr>
              <a:t>. Piping 76 (1999) 909-919</a:t>
            </a:r>
            <a:endParaRPr lang="en-GB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398" y="274638"/>
            <a:ext cx="6927952" cy="993775"/>
          </a:xfrm>
        </p:spPr>
        <p:txBody>
          <a:bodyPr>
            <a:noAutofit/>
          </a:bodyPr>
          <a:lstStyle/>
          <a:p>
            <a:r>
              <a:rPr lang="en-GB" sz="2800" dirty="0" smtClean="0"/>
              <a:t>Probabilistic Fracture Mechanics (R6) Monte Carlo Level 3 Approach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23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042" y="1419622"/>
            <a:ext cx="6586371" cy="356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68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203" y="274638"/>
            <a:ext cx="7118147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Partial Safety Factors (PSFs) Level 1 Approach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24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23678"/>
            <a:ext cx="844340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539" y="274638"/>
            <a:ext cx="6715811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First Order Reliability Method (FORM) Level 2 Approach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25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129" y="1419622"/>
            <a:ext cx="3822009" cy="362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4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0822" y="274638"/>
            <a:ext cx="6964528" cy="993775"/>
          </a:xfrm>
        </p:spPr>
        <p:txBody>
          <a:bodyPr>
            <a:noAutofit/>
          </a:bodyPr>
          <a:lstStyle/>
          <a:p>
            <a:r>
              <a:rPr lang="en-GB" sz="2800" dirty="0" smtClean="0"/>
              <a:t>Typical Monte Carlo / Finite Element Response Surface Approach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26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03701"/>
            <a:ext cx="5005209" cy="356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2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Target Reliability Derivation</a:t>
            </a:r>
            <a:endParaRPr lang="en-GB" sz="2800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1"/>
          </p:nvPr>
        </p:nvSpPr>
        <p:spPr>
          <a:xfrm>
            <a:off x="467544" y="1417427"/>
            <a:ext cx="2674640" cy="3396906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Topic for further work</a:t>
            </a:r>
          </a:p>
          <a:p>
            <a:r>
              <a:rPr lang="en-GB" sz="2400" dirty="0" smtClean="0"/>
              <a:t>Reverse PSA for component, region and failure mode specific target</a:t>
            </a:r>
          </a:p>
          <a:p>
            <a:r>
              <a:rPr lang="en-GB" sz="2400" dirty="0" smtClean="0"/>
              <a:t>Develop accepted values based on safety classification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Introduce time dependency to PSA</a:t>
            </a:r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27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3248325" y="1851670"/>
            <a:ext cx="1584176" cy="12241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Initiating Event Frequencies</a:t>
            </a:r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Human Factors</a:t>
            </a:r>
            <a:endParaRPr lang="en-GB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5264549" y="1851670"/>
            <a:ext cx="1584176" cy="12241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Probabilistic Safety Analysis</a:t>
            </a:r>
          </a:p>
          <a:p>
            <a:pPr algn="ctr"/>
            <a:r>
              <a:rPr lang="en-GB" sz="1400" dirty="0"/>
              <a:t>(</a:t>
            </a:r>
            <a:r>
              <a:rPr lang="en-GB" sz="1400" dirty="0" smtClean="0"/>
              <a:t>PSA)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 smtClean="0"/>
              <a:t>See ONR SAPs</a:t>
            </a:r>
            <a:endParaRPr lang="en-GB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7286349" y="1836494"/>
            <a:ext cx="1584176" cy="122413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Core Damage Frequencies</a:t>
            </a:r>
            <a:endParaRPr lang="en-GB" sz="1400" dirty="0"/>
          </a:p>
        </p:txBody>
      </p:sp>
      <p:sp>
        <p:nvSpPr>
          <p:cNvPr id="9" name="Right Arrow 8"/>
          <p:cNvSpPr/>
          <p:nvPr/>
        </p:nvSpPr>
        <p:spPr>
          <a:xfrm>
            <a:off x="4832501" y="2247714"/>
            <a:ext cx="432048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6848725" y="2232538"/>
            <a:ext cx="432048" cy="43204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94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Target Reliability Derivation</a:t>
            </a:r>
            <a:endParaRPr lang="en-GB" sz="2800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1"/>
          </p:nvPr>
        </p:nvSpPr>
        <p:spPr>
          <a:xfrm>
            <a:off x="467544" y="1417427"/>
            <a:ext cx="2674640" cy="3396906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Topic for further work</a:t>
            </a:r>
          </a:p>
          <a:p>
            <a:r>
              <a:rPr lang="en-GB" sz="2400" dirty="0" smtClean="0"/>
              <a:t>Reverse PSA for component, region and failure mode specific target</a:t>
            </a:r>
          </a:p>
          <a:p>
            <a:r>
              <a:rPr lang="en-GB" sz="2400" dirty="0" smtClean="0"/>
              <a:t>Develop accepted values based on safety classification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Introduce time dependency to PSA</a:t>
            </a:r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28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3248325" y="1851670"/>
            <a:ext cx="1584176" cy="12241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Initiating Event Frequencies</a:t>
            </a:r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Human Factors</a:t>
            </a:r>
            <a:endParaRPr lang="en-GB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5264549" y="1851670"/>
            <a:ext cx="1584176" cy="12241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Probabilistic Safety Analysis</a:t>
            </a:r>
          </a:p>
          <a:p>
            <a:pPr algn="ctr"/>
            <a:r>
              <a:rPr lang="en-GB" sz="1400" dirty="0"/>
              <a:t>(</a:t>
            </a:r>
            <a:r>
              <a:rPr lang="en-GB" sz="1400" dirty="0" smtClean="0"/>
              <a:t>PSA)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 smtClean="0"/>
              <a:t>See ONR SAPs</a:t>
            </a:r>
            <a:endParaRPr lang="en-GB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7286349" y="1836494"/>
            <a:ext cx="1584176" cy="122413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Core Damage Frequencies</a:t>
            </a:r>
            <a:endParaRPr lang="en-GB" sz="1400" dirty="0"/>
          </a:p>
        </p:txBody>
      </p:sp>
      <p:sp>
        <p:nvSpPr>
          <p:cNvPr id="9" name="Right Arrow 8"/>
          <p:cNvSpPr/>
          <p:nvPr/>
        </p:nvSpPr>
        <p:spPr>
          <a:xfrm>
            <a:off x="4832501" y="2247714"/>
            <a:ext cx="432048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6848725" y="2232538"/>
            <a:ext cx="432048" cy="43204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flipH="1">
            <a:off x="3323705" y="3147750"/>
            <a:ext cx="5550192" cy="57606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</a:t>
            </a:r>
            <a:r>
              <a:rPr lang="en-GB" dirty="0" smtClean="0"/>
              <a:t>everse approach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38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Distributions and Sampling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Aim for distributions (pdf) to be as accurate as possible, minimise </a:t>
            </a:r>
            <a:r>
              <a:rPr lang="en-GB" sz="1600" dirty="0">
                <a:solidFill>
                  <a:schemeClr val="tx2"/>
                </a:solidFill>
              </a:rPr>
              <a:t>‘input conservatism’</a:t>
            </a:r>
            <a:r>
              <a:rPr lang="en-GB" sz="1600" dirty="0"/>
              <a:t>, and applicable to data type - histograms as alternative</a:t>
            </a:r>
          </a:p>
          <a:p>
            <a:r>
              <a:rPr lang="en-GB" sz="1600" dirty="0"/>
              <a:t>Margin based on </a:t>
            </a:r>
            <a:r>
              <a:rPr lang="en-GB" sz="1600" dirty="0">
                <a:solidFill>
                  <a:schemeClr val="tx2"/>
                </a:solidFill>
              </a:rPr>
              <a:t>‘output conservatism’ </a:t>
            </a:r>
            <a:r>
              <a:rPr lang="en-GB" sz="1600" dirty="0"/>
              <a:t>and required target reliability</a:t>
            </a:r>
          </a:p>
          <a:p>
            <a:r>
              <a:rPr lang="en-GB" sz="1600" dirty="0"/>
              <a:t>Form of distribution important, particularly if trials of interest outside of data - sensitivity studies helpful </a:t>
            </a:r>
          </a:p>
          <a:p>
            <a:r>
              <a:rPr lang="en-GB" sz="1600" dirty="0"/>
              <a:t>Influence of tails can be reduced by using more variables</a:t>
            </a:r>
          </a:p>
          <a:p>
            <a:r>
              <a:rPr lang="en-GB" sz="1600" dirty="0"/>
              <a:t>Latin Hypercube sampling efficient and widely used, numerous approaches available, active research field</a:t>
            </a:r>
          </a:p>
          <a:p>
            <a:r>
              <a:rPr lang="en-GB" sz="1600" dirty="0"/>
              <a:t>Standard approaches for correlation and random </a:t>
            </a:r>
            <a:r>
              <a:rPr lang="en-GB" sz="1600" dirty="0" smtClean="0"/>
              <a:t>numbers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99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Introduction and Context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752393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Verification and Validation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Well-established techniques (</a:t>
            </a:r>
            <a:r>
              <a:rPr lang="en-GB" sz="1800" dirty="0" err="1"/>
              <a:t>eg</a:t>
            </a:r>
            <a:r>
              <a:rPr lang="en-GB" sz="1800" dirty="0"/>
              <a:t> Monte Carlo, Latin Hypercube) with numerous in-house / commercial applications</a:t>
            </a:r>
          </a:p>
          <a:p>
            <a:r>
              <a:rPr lang="en-GB" sz="1800" dirty="0"/>
              <a:t>Verification important, </a:t>
            </a:r>
            <a:r>
              <a:rPr lang="en-GB" sz="1800" dirty="0" err="1"/>
              <a:t>eg</a:t>
            </a:r>
            <a:r>
              <a:rPr lang="en-GB" sz="1800" dirty="0"/>
              <a:t> independent code (time consuming)</a:t>
            </a:r>
          </a:p>
          <a:p>
            <a:r>
              <a:rPr lang="en-GB" sz="1800" dirty="0"/>
              <a:t>Validation of physical models consistent with traditional approach</a:t>
            </a:r>
          </a:p>
          <a:p>
            <a:r>
              <a:rPr lang="en-GB" sz="1800" dirty="0"/>
              <a:t>Validation precedent from other high-integrity industry with observed structural-integrity failures (</a:t>
            </a:r>
            <a:r>
              <a:rPr lang="en-GB" sz="1800" dirty="0" err="1"/>
              <a:t>eg</a:t>
            </a:r>
            <a:r>
              <a:rPr lang="en-GB" sz="1800" dirty="0"/>
              <a:t>: aerospace, rail)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33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02665" y="2351146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deterministic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0887" y="3837081"/>
            <a:ext cx="1483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margin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1991" y="1247622"/>
            <a:ext cx="2561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conservative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0744" y="3047162"/>
            <a:ext cx="2651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b</a:t>
            </a:r>
            <a:r>
              <a:rPr lang="en-GB" sz="3200" dirty="0" smtClean="0">
                <a:solidFill>
                  <a:schemeClr val="tx2"/>
                </a:solidFill>
              </a:rPr>
              <a:t>est estimate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16876" y="427243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2"/>
                </a:solidFill>
              </a:rPr>
              <a:t>BEPU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3850" y="4484693"/>
            <a:ext cx="1468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nominal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1315" y="3042904"/>
            <a:ext cx="2590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uncertainty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81315" y="2347396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UQ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8252" y="237288"/>
            <a:ext cx="3534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</a:rPr>
              <a:t>t</a:t>
            </a:r>
            <a:r>
              <a:rPr lang="en-GB" sz="3600" dirty="0" smtClean="0">
                <a:solidFill>
                  <a:schemeClr val="tx2"/>
                </a:solidFill>
              </a:rPr>
              <a:t>arget reliability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96111" y="3667804"/>
            <a:ext cx="2497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c</a:t>
            </a:r>
            <a:r>
              <a:rPr lang="en-GB" sz="2400" dirty="0" smtClean="0">
                <a:solidFill>
                  <a:schemeClr val="tx2"/>
                </a:solidFill>
              </a:rPr>
              <a:t>onfidence level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38481" y="4483412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PFM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8848" y="1895348"/>
            <a:ext cx="157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r</a:t>
            </a:r>
            <a:r>
              <a:rPr lang="en-GB" sz="1400" dirty="0" smtClean="0">
                <a:solidFill>
                  <a:schemeClr val="tx2"/>
                </a:solidFill>
              </a:rPr>
              <a:t>esponse surface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45324" y="1596475"/>
            <a:ext cx="2222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Monte Carlo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57829" y="3872325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aleatory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08487" y="4607803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epistemic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24686" y="810916"/>
            <a:ext cx="4266286" cy="742950"/>
          </a:xfrm>
        </p:spPr>
        <p:txBody>
          <a:bodyPr>
            <a:noAutofit/>
          </a:bodyPr>
          <a:lstStyle/>
          <a:p>
            <a:r>
              <a:rPr lang="en-GB" sz="2800" dirty="0" smtClean="0"/>
              <a:t>Terminology and common language….</a:t>
            </a:r>
            <a:endParaRPr lang="en-GB" sz="28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>
                <a:solidFill>
                  <a:schemeClr val="tx2"/>
                </a:solidFill>
              </a:rPr>
              <a:t>31</a:t>
            </a:fld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6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500342"/>
              </p:ext>
            </p:extLst>
          </p:nvPr>
        </p:nvGraphicFramePr>
        <p:xfrm>
          <a:off x="2843808" y="555526"/>
          <a:ext cx="6029077" cy="4122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32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7574"/>
            <a:ext cx="2554287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781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48907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Case Studies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Case studies provided by Rolls-Royce and NNL, using Monte Carlo approach:</a:t>
            </a:r>
          </a:p>
          <a:p>
            <a:pPr lvl="1"/>
            <a:r>
              <a:rPr lang="en-GB" sz="2000" dirty="0" smtClean="0"/>
              <a:t>PWR related</a:t>
            </a:r>
          </a:p>
          <a:p>
            <a:pPr lvl="1"/>
            <a:r>
              <a:rPr lang="en-GB" sz="2000" dirty="0" smtClean="0"/>
              <a:t>Highly Active Effluent Tank evaporator heating coils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AGR </a:t>
            </a:r>
            <a:r>
              <a:rPr lang="en-GB" sz="2000" dirty="0" err="1" smtClean="0"/>
              <a:t>superheater</a:t>
            </a:r>
            <a:r>
              <a:rPr lang="en-GB" sz="2000" dirty="0" smtClean="0"/>
              <a:t> tubing bifurcation inspection using Monte Carlo approach</a:t>
            </a:r>
          </a:p>
          <a:p>
            <a:r>
              <a:rPr lang="en-GB" sz="2000" dirty="0" smtClean="0"/>
              <a:t>Other case studies under development, opportunity for others to get involved.  Possibly separate document.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04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752" y="274638"/>
            <a:ext cx="6431890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PWR Welded Structural Component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Change in manufacturing process resulted in change to a key material property distribution</a:t>
            </a:r>
          </a:p>
          <a:p>
            <a:r>
              <a:rPr lang="en-GB" sz="2000" dirty="0"/>
              <a:t>Deterministic assessment based on 99.9% bound to data</a:t>
            </a:r>
          </a:p>
          <a:p>
            <a:r>
              <a:rPr lang="en-GB" sz="2000" dirty="0"/>
              <a:t>7% change to 99.9% bound, increased deterministic stress by 2%</a:t>
            </a:r>
          </a:p>
          <a:p>
            <a:r>
              <a:rPr lang="en-GB" sz="2000" dirty="0"/>
              <a:t>Monte Carlo analysis demonstrates mean stress increased by 40% increasing failure probability by order of magnitude</a:t>
            </a:r>
          </a:p>
          <a:p>
            <a:r>
              <a:rPr lang="en-GB" sz="2000" dirty="0"/>
              <a:t>Provided evidence to focus on manufacturing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1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828" y="260007"/>
            <a:ext cx="6270955" cy="99377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PWR Welded Structural Component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36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8" t="2264" r="1291" b="2264"/>
          <a:stretch/>
        </p:blipFill>
        <p:spPr bwMode="auto">
          <a:xfrm>
            <a:off x="827584" y="1309328"/>
            <a:ext cx="3080067" cy="24936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2" t="1866" r="1592" b="4097"/>
          <a:stretch/>
        </p:blipFill>
        <p:spPr bwMode="auto">
          <a:xfrm>
            <a:off x="5004048" y="1319185"/>
            <a:ext cx="3114914" cy="24837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4214454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</a:t>
            </a:r>
            <a:r>
              <a:rPr lang="en-GB" dirty="0" smtClean="0">
                <a:solidFill>
                  <a:schemeClr val="accent1"/>
                </a:solidFill>
              </a:rPr>
              <a:t>hange in material distribution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4195404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</a:t>
            </a:r>
            <a:r>
              <a:rPr lang="en-GB" dirty="0" smtClean="0">
                <a:solidFill>
                  <a:schemeClr val="accent1"/>
                </a:solidFill>
              </a:rPr>
              <a:t>hange in stress distribution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211960" y="4220504"/>
            <a:ext cx="706972" cy="3191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26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3090541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1210" y="191723"/>
            <a:ext cx="2242592" cy="681546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Document shows how well-established methods can be used to quantify structural reliability</a:t>
            </a:r>
          </a:p>
          <a:p>
            <a:r>
              <a:rPr lang="en-GB" dirty="0"/>
              <a:t>Opportunity to focus resources</a:t>
            </a:r>
          </a:p>
          <a:p>
            <a:r>
              <a:rPr lang="en-GB" dirty="0"/>
              <a:t>Provides basis for increasing awareness and understanding</a:t>
            </a:r>
          </a:p>
          <a:p>
            <a:r>
              <a:rPr lang="en-GB" dirty="0"/>
              <a:t>Opportunity for codes and standards development for current and future plant types</a:t>
            </a:r>
          </a:p>
          <a:p>
            <a:r>
              <a:rPr lang="en-GB" dirty="0"/>
              <a:t>Document hosted by </a:t>
            </a:r>
            <a:r>
              <a:rPr lang="en-GB" dirty="0" smtClean="0"/>
              <a:t>FESI at </a:t>
            </a:r>
            <a:r>
              <a:rPr lang="en-GB" u="sng" dirty="0" smtClean="0">
                <a:solidFill>
                  <a:schemeClr val="bg2"/>
                </a:solidFill>
              </a:rPr>
              <a:t>www.fesi.org.uk</a:t>
            </a:r>
            <a:endParaRPr lang="en-GB" u="sng" dirty="0">
              <a:solidFill>
                <a:schemeClr val="bg2"/>
              </a:solidFill>
            </a:endParaRPr>
          </a:p>
          <a:p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38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87" y="1195139"/>
            <a:ext cx="2281130" cy="324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53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36953" y="1958029"/>
            <a:ext cx="2693212" cy="993775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Next Steps</a:t>
            </a:r>
            <a:br>
              <a:rPr lang="en-GB" sz="2800" dirty="0" smtClean="0"/>
            </a:br>
            <a:r>
              <a:rPr lang="en-GB" sz="2800" dirty="0" smtClean="0"/>
              <a:t>Focus</a:t>
            </a:r>
            <a:endParaRPr lang="en-GB" sz="2800" dirty="0"/>
          </a:p>
        </p:txBody>
      </p:sp>
      <p:sp>
        <p:nvSpPr>
          <p:cNvPr id="9" name="Rounded Rectangle 8"/>
          <p:cNvSpPr/>
          <p:nvPr/>
        </p:nvSpPr>
        <p:spPr>
          <a:xfrm>
            <a:off x="877823" y="977794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Target Reliability Derivation + ASME Link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1109471" y="2388410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Codes and Standards Development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464966" y="407209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Component and System-Level Aggregation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1899513" y="3791671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Data Challenge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6330089" y="664462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Perception – particularly Safety Perspective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6408119" y="2062885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Responsibilities and Education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4128213" y="3297895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More Case Studies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6581242" y="3711217"/>
            <a:ext cx="1901952" cy="98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Physics-Based Failure Models and Validation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58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Hosted </a:t>
            </a:r>
            <a:r>
              <a:rPr lang="en-GB" dirty="0"/>
              <a:t>by UK FESI and freely available to download from </a:t>
            </a:r>
            <a:r>
              <a:rPr lang="en-GB" u="sng" dirty="0" smtClean="0">
                <a:solidFill>
                  <a:schemeClr val="bg2"/>
                </a:solidFill>
              </a:rPr>
              <a:t>www.fesi.org.uk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Document developed by UK Nuclear Sector Working Group formed from leading industry and academic </a:t>
            </a:r>
            <a:r>
              <a:rPr lang="en-GB" dirty="0" smtClean="0"/>
              <a:t>specialists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Presented at </a:t>
            </a:r>
            <a:r>
              <a:rPr lang="en-GB" dirty="0" err="1" smtClean="0"/>
              <a:t>IMechE</a:t>
            </a:r>
            <a:r>
              <a:rPr lang="en-GB" dirty="0" smtClean="0"/>
              <a:t> / FESI event in UK </a:t>
            </a:r>
            <a:r>
              <a:rPr lang="en-GB" dirty="0" smtClean="0"/>
              <a:t>(2018) and </a:t>
            </a:r>
            <a:r>
              <a:rPr lang="en-GB" dirty="0" smtClean="0"/>
              <a:t>webinar </a:t>
            </a:r>
            <a:r>
              <a:rPr lang="en-GB" dirty="0" smtClean="0"/>
              <a:t>(2019)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71550"/>
            <a:ext cx="2555832" cy="363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1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63850" y="3123574"/>
            <a:ext cx="49439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2"/>
                </a:solidFill>
              </a:rPr>
              <a:t>Thank you for your attention!</a:t>
            </a:r>
          </a:p>
          <a:p>
            <a:pPr algn="ctr"/>
            <a:endParaRPr lang="en-GB" sz="2800" dirty="0" smtClean="0">
              <a:solidFill>
                <a:schemeClr val="bg2"/>
              </a:solidFill>
            </a:endParaRPr>
          </a:p>
          <a:p>
            <a:pPr algn="ctr"/>
            <a:r>
              <a:rPr lang="en-GB" sz="1600" u="sng" dirty="0" smtClean="0">
                <a:solidFill>
                  <a:schemeClr val="bg2"/>
                </a:solidFill>
              </a:rPr>
              <a:t>michael.martin@rolls-royce.com</a:t>
            </a:r>
          </a:p>
        </p:txBody>
      </p:sp>
    </p:spTree>
    <p:extLst>
      <p:ext uri="{BB962C8B-B14F-4D97-AF65-F5344CB8AC3E}">
        <p14:creationId xmlns:p14="http://schemas.microsoft.com/office/powerpoint/2010/main" val="221229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104" y="31015"/>
            <a:ext cx="6783145" cy="5112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67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0" y="109728"/>
            <a:ext cx="3164291" cy="452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864" y="400050"/>
            <a:ext cx="5338936" cy="742950"/>
          </a:xfrm>
        </p:spPr>
        <p:txBody>
          <a:bodyPr>
            <a:noAutofit/>
          </a:bodyPr>
          <a:lstStyle/>
          <a:p>
            <a:pPr algn="r"/>
            <a:r>
              <a:rPr lang="en-GB" sz="3200" dirty="0" smtClean="0"/>
              <a:t>Existing Codes, Standards and Regulatory Guidance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44008" y="1492774"/>
            <a:ext cx="4038600" cy="353872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IAEA Safety Fundamentals</a:t>
            </a:r>
          </a:p>
          <a:p>
            <a:r>
              <a:rPr lang="en-GB" dirty="0"/>
              <a:t>IAEA Specific Safety Guides</a:t>
            </a:r>
          </a:p>
          <a:p>
            <a:r>
              <a:rPr lang="en-GB" dirty="0"/>
              <a:t>UK ONR Safety Assessment Principles</a:t>
            </a:r>
          </a:p>
          <a:p>
            <a:r>
              <a:rPr lang="en-GB" dirty="0"/>
              <a:t>UK ONR Technical Assessment Guides </a:t>
            </a:r>
          </a:p>
          <a:p>
            <a:r>
              <a:rPr lang="en-GB" dirty="0"/>
              <a:t>TAGSI (Technical Advisory Group on Structural Integrity) advice</a:t>
            </a:r>
          </a:p>
          <a:p>
            <a:r>
              <a:rPr lang="en-GB" dirty="0"/>
              <a:t>National and international codes and standards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51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>
          <a:xfrm>
            <a:off x="1073188" y="2913218"/>
            <a:ext cx="1771455" cy="1094770"/>
          </a:xfrm>
          <a:prstGeom prst="wedgeRoundRectCallout">
            <a:avLst>
              <a:gd name="adj1" fmla="val -23949"/>
              <a:gd name="adj2" fmla="val 7678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….an adequate margin….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88132" y="1507835"/>
            <a:ext cx="1612789" cy="1094770"/>
          </a:xfrm>
          <a:prstGeom prst="wedgeRoundRectCallout">
            <a:avLst>
              <a:gd name="adj1" fmla="val -16767"/>
              <a:gd name="adj2" fmla="val 85502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….suitably conservative…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763688" y="429808"/>
            <a:ext cx="1771455" cy="902542"/>
          </a:xfrm>
          <a:prstGeom prst="wedgeRoundRectCallout">
            <a:avLst>
              <a:gd name="adj1" fmla="val -23949"/>
              <a:gd name="adj2" fmla="val 7678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….demonstrably conservative….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151617" y="1786315"/>
            <a:ext cx="1771455" cy="902542"/>
          </a:xfrm>
          <a:prstGeom prst="wedgeRoundRectCallout">
            <a:avLst>
              <a:gd name="adj1" fmla="val 2085"/>
              <a:gd name="adj2" fmla="val 9440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….very unlikely….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312455" y="4116789"/>
            <a:ext cx="2957885" cy="681453"/>
          </a:xfrm>
          <a:prstGeom prst="roundRect">
            <a:avLst/>
          </a:prstGeom>
          <a:noFill/>
          <a:ln w="28575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ommentary from existing guidance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>
          <a:xfrm>
            <a:off x="1073188" y="2913218"/>
            <a:ext cx="1771455" cy="1094770"/>
          </a:xfrm>
          <a:prstGeom prst="wedgeRoundRectCallout">
            <a:avLst>
              <a:gd name="adj1" fmla="val -23949"/>
              <a:gd name="adj2" fmla="val 7678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….an adequate margin….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88132" y="1507835"/>
            <a:ext cx="1612789" cy="1094770"/>
          </a:xfrm>
          <a:prstGeom prst="wedgeRoundRectCallout">
            <a:avLst>
              <a:gd name="adj1" fmla="val -16767"/>
              <a:gd name="adj2" fmla="val 85502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….suitably conservative…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763688" y="429808"/>
            <a:ext cx="1771455" cy="902542"/>
          </a:xfrm>
          <a:prstGeom prst="wedgeRoundRectCallout">
            <a:avLst>
              <a:gd name="adj1" fmla="val -23949"/>
              <a:gd name="adj2" fmla="val 7678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….demonstrably conservative….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151617" y="1786315"/>
            <a:ext cx="1771455" cy="902542"/>
          </a:xfrm>
          <a:prstGeom prst="wedgeRoundRectCallout">
            <a:avLst>
              <a:gd name="adj1" fmla="val 2085"/>
              <a:gd name="adj2" fmla="val 94406"/>
              <a:gd name="adj3" fmla="val 16667"/>
            </a:avLst>
          </a:prstGeom>
          <a:solidFill>
            <a:schemeClr val="tx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….very unlikely….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6019557" y="374149"/>
            <a:ext cx="1935720" cy="1013860"/>
          </a:xfrm>
          <a:prstGeom prst="wedgeRoundRectCallout">
            <a:avLst>
              <a:gd name="adj1" fmla="val 65599"/>
              <a:gd name="adj2" fmla="val 7771"/>
              <a:gd name="adj3" fmla="val 16667"/>
            </a:avLst>
          </a:prstGeom>
          <a:solidFill>
            <a:schemeClr val="accent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robabilistic approach is less safe than deterministic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601327" y="1687507"/>
            <a:ext cx="1935720" cy="1013860"/>
          </a:xfrm>
          <a:prstGeom prst="wedgeRoundRectCallout">
            <a:avLst>
              <a:gd name="adj1" fmla="val 37666"/>
              <a:gd name="adj2" fmla="val -73008"/>
              <a:gd name="adj3" fmla="val 16667"/>
            </a:avLst>
          </a:prstGeom>
          <a:solidFill>
            <a:schemeClr val="accent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eterministic is all inputs set to worst-case bounding values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6019557" y="2875371"/>
            <a:ext cx="1935720" cy="1013860"/>
          </a:xfrm>
          <a:prstGeom prst="wedgeRoundRectCallout">
            <a:avLst>
              <a:gd name="adj1" fmla="val 65188"/>
              <a:gd name="adj2" fmla="val -37716"/>
              <a:gd name="adj3" fmla="val 16667"/>
            </a:avLst>
          </a:prstGeom>
          <a:solidFill>
            <a:schemeClr val="accent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why change what’s worked?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82525" y="4075397"/>
            <a:ext cx="2957885" cy="681453"/>
          </a:xfrm>
          <a:prstGeom prst="roundRect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+mn-ea"/>
                <a:cs typeface="+mn-cs"/>
              </a:rPr>
              <a:t>some common misconceptions!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004A1-9F43-4485-BAC8-7E5BC6BE89D7}" type="slidenum">
              <a:rPr lang="en-GB" smtClean="0"/>
              <a:t>8</a:t>
            </a:fld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312455" y="4116789"/>
            <a:ext cx="2957885" cy="681453"/>
          </a:xfrm>
          <a:prstGeom prst="roundRect">
            <a:avLst/>
          </a:prstGeom>
          <a:noFill/>
          <a:ln w="28575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c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ommentary from existing guidance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4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Target Reliability (Probabilistic) Approach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/>
              <a:t>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17805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RR">
      <a:dk1>
        <a:srgbClr val="000000"/>
      </a:dk1>
      <a:lt1>
        <a:sysClr val="window" lastClr="FFFFFF"/>
      </a:lt1>
      <a:dk2>
        <a:srgbClr val="10069F"/>
      </a:dk2>
      <a:lt2>
        <a:srgbClr val="006DFF"/>
      </a:lt2>
      <a:accent1>
        <a:srgbClr val="004A50"/>
      </a:accent1>
      <a:accent2>
        <a:srgbClr val="034F00"/>
      </a:accent2>
      <a:accent3>
        <a:srgbClr val="D83F11"/>
      </a:accent3>
      <a:accent4>
        <a:srgbClr val="880E4F"/>
      </a:accent4>
      <a:accent5>
        <a:srgbClr val="58099C"/>
      </a:accent5>
      <a:accent6>
        <a:srgbClr val="819C00"/>
      </a:accent6>
      <a:hlink>
        <a:srgbClr val="D83F11"/>
      </a:hlink>
      <a:folHlink>
        <a:srgbClr val="E21D60"/>
      </a:folHlink>
    </a:clrScheme>
    <a:fontScheme name="Custom 1">
      <a:majorFont>
        <a:latin typeface="RR Pioneer Bold"/>
        <a:ea typeface=""/>
        <a:cs typeface=""/>
      </a:majorFont>
      <a:minorFont>
        <a:latin typeface="RR Pione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Rolls Royce Blue">
      <a:srgbClr val="10069F"/>
    </a:custClr>
    <a:custClr name="Cobalt Blue">
      <a:srgbClr val="006DFF"/>
    </a:custClr>
    <a:custClr name="Light Cobalt Blue">
      <a:srgbClr val="4F98FF"/>
    </a:custClr>
    <a:custClr name="Grey 1">
      <a:srgbClr val="EFEFF4"/>
    </a:custClr>
    <a:custClr name="Grey 2">
      <a:srgbClr val="C8C7CC"/>
    </a:custClr>
    <a:custClr name="Grey 3">
      <a:srgbClr val="8A8A8F"/>
    </a:custClr>
    <a:custClr name="Grey 4">
      <a:srgbClr val="666666"/>
    </a:custClr>
    <a:custClr name="Dark Green">
      <a:srgbClr val="034F00"/>
    </a:custClr>
    <a:custClr name="Green">
      <a:srgbClr val="819C00"/>
    </a:custClr>
    <a:custClr name="Light Green">
      <a:srgbClr val="C4DB3E"/>
    </a:custClr>
    <a:custClr name="Extra Light Green">
      <a:srgbClr val="E5F08D"/>
    </a:custClr>
    <a:custClr name="Dark Orange">
      <a:srgbClr val="9F0000"/>
    </a:custClr>
    <a:custClr name="Orange">
      <a:srgbClr val="D83F11"/>
    </a:custClr>
    <a:custClr name="Light Orange">
      <a:srgbClr val="FF7140"/>
    </a:custClr>
    <a:custClr name="Extra Light Orange">
      <a:srgbClr val="FFB69A"/>
    </a:custClr>
    <a:custClr name="Dark Turquoise">
      <a:srgbClr val="004A50"/>
    </a:custClr>
    <a:custClr name="Turquoise">
      <a:srgbClr val="007588"/>
    </a:custClr>
    <a:custClr name="Light Turquoise">
      <a:srgbClr val="00BFBD"/>
    </a:custClr>
    <a:custClr name="Extra Light Turquoise">
      <a:srgbClr val="8BE8DF"/>
    </a:custClr>
    <a:custClr name="Dark Magenta">
      <a:srgbClr val="880E4F"/>
    </a:custClr>
    <a:custClr name="Magenta">
      <a:srgbClr val="E21D60"/>
    </a:custClr>
    <a:custClr name="Light Magenta">
      <a:srgbClr val="FA4692"/>
    </a:custClr>
    <a:custClr name="Extra Light Magenta">
      <a:srgbClr val="FDA7C7"/>
    </a:custClr>
    <a:custClr name="Dark Violet">
      <a:srgbClr val="58009C"/>
    </a:custClr>
    <a:custClr name="Violet">
      <a:srgbClr val="8C2ACE"/>
    </a:custClr>
    <a:custClr name="Light Violet">
      <a:srgbClr val="C15EFF"/>
    </a:custClr>
    <a:custClr name="Extra Light Violet">
      <a:srgbClr val="E2ACFF"/>
    </a:custClr>
  </a:custClr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4194</TotalTime>
  <Words>1266</Words>
  <Application>Microsoft Office PowerPoint</Application>
  <PresentationFormat>On-screen Show (16:9)</PresentationFormat>
  <Paragraphs>293</Paragraphs>
  <Slides>40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Wingdings</vt:lpstr>
      <vt:lpstr>Calibri</vt:lpstr>
      <vt:lpstr>RR Pioneer Bold</vt:lpstr>
      <vt:lpstr>RR Pioneer UltraLight Condensed</vt:lpstr>
      <vt:lpstr>RR Pioneer</vt:lpstr>
      <vt:lpstr>RR Pioneer Light Condensed</vt:lpstr>
      <vt:lpstr>RR Pioneer Medium</vt:lpstr>
      <vt:lpstr>Blank</vt:lpstr>
      <vt:lpstr>PowerPoint Presentation</vt:lpstr>
      <vt:lpstr>Introduction and Context</vt:lpstr>
      <vt:lpstr>PowerPoint Presentation</vt:lpstr>
      <vt:lpstr>PowerPoint Presentation</vt:lpstr>
      <vt:lpstr>PowerPoint Presentation</vt:lpstr>
      <vt:lpstr>Existing Codes, Standards and Regulatory Guidance</vt:lpstr>
      <vt:lpstr>PowerPoint Presentation</vt:lpstr>
      <vt:lpstr>PowerPoint Presentation</vt:lpstr>
      <vt:lpstr>PowerPoint Presentation</vt:lpstr>
      <vt:lpstr>Application to Service and Design</vt:lpstr>
      <vt:lpstr>Quantification of Margin</vt:lpstr>
      <vt:lpstr>System Trade of Margin</vt:lpstr>
      <vt:lpstr>Service Management</vt:lpstr>
      <vt:lpstr>PowerPoint Presentation</vt:lpstr>
      <vt:lpstr>Nuclear SI Probabilistics Working Group</vt:lpstr>
      <vt:lpstr>Group Collaboration from UK Nuclear Sector</vt:lpstr>
      <vt:lpstr>PowerPoint Presentation</vt:lpstr>
      <vt:lpstr>PowerPoint Presentation</vt:lpstr>
      <vt:lpstr>Working Principles Document Content</vt:lpstr>
      <vt:lpstr>Probabilistic Working Principles</vt:lpstr>
      <vt:lpstr>Probabilistic Working Principles</vt:lpstr>
      <vt:lpstr>Hierarchy of Assessment Techniques</vt:lpstr>
      <vt:lpstr>Probabilistic Fracture Mechanics (R6) Monte Carlo Level 3 Approach</vt:lpstr>
      <vt:lpstr>Partial Safety Factors (PSFs) Level 1 Approach</vt:lpstr>
      <vt:lpstr>First Order Reliability Method (FORM) Level 2 Approach</vt:lpstr>
      <vt:lpstr>Typical Monte Carlo / Finite Element Response Surface Approach</vt:lpstr>
      <vt:lpstr>Target Reliability Derivation</vt:lpstr>
      <vt:lpstr>Target Reliability Derivation</vt:lpstr>
      <vt:lpstr>Distributions and Sampling</vt:lpstr>
      <vt:lpstr>Verification and Validation</vt:lpstr>
      <vt:lpstr>Terminology and common language….</vt:lpstr>
      <vt:lpstr>PowerPoint Presentation</vt:lpstr>
      <vt:lpstr>PowerPoint Presentation</vt:lpstr>
      <vt:lpstr>Case Studies</vt:lpstr>
      <vt:lpstr>PWR Welded Structural Component</vt:lpstr>
      <vt:lpstr>PWR Welded Structural Component</vt:lpstr>
      <vt:lpstr>PowerPoint Presentation</vt:lpstr>
      <vt:lpstr>Summary</vt:lpstr>
      <vt:lpstr>Next Steps Focus</vt:lpstr>
      <vt:lpstr>PowerPoint Presentation</vt:lpstr>
    </vt:vector>
  </TitlesOfParts>
  <Manager>brand@Rolls-Royce.com</Manager>
  <Company>Rolls-Royce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Joe</dc:creator>
  <cp:keywords>No Classification</cp:keywords>
  <dc:description>Has fonts embedded</dc:description>
  <cp:lastModifiedBy>Martin, Michael (NNPPI)</cp:lastModifiedBy>
  <cp:revision>457</cp:revision>
  <cp:lastPrinted>2018-09-24T09:43:11Z</cp:lastPrinted>
  <dcterms:created xsi:type="dcterms:W3CDTF">2018-08-06T08:48:10Z</dcterms:created>
  <dcterms:modified xsi:type="dcterms:W3CDTF">2019-10-14T07:57:29Z</dcterms:modified>
  <cp:contentStatus>Font Embedded Version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1007a913-6368-4192-9019-87a07b7fbc30</vt:lpwstr>
  </property>
  <property fmtid="{D5CDD505-2E9C-101B-9397-08002B2CF9AE}" pid="3" name="RRTITUSClassification">
    <vt:lpwstr>No Classification</vt:lpwstr>
  </property>
  <property fmtid="{D5CDD505-2E9C-101B-9397-08002B2CF9AE}" pid="4" name="RRTITUS">
    <vt:lpwstr>No Classification</vt:lpwstr>
  </property>
  <property fmtid="{D5CDD505-2E9C-101B-9397-08002B2CF9AE}" pid="5" name="RetentionDecision">
    <vt:lpwstr>No requirement to retain</vt:lpwstr>
  </property>
</Properties>
</file>