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0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70" r:id="rId17"/>
    <p:sldId id="271" r:id="rId18"/>
    <p:sldId id="27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C1444B-7721-47EF-8BF1-ADE8BC567082}" v="1250" dt="2019-10-21T19:27:06.1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4855" autoAdjust="0"/>
  </p:normalViewPr>
  <p:slideViewPr>
    <p:cSldViewPr snapToGrid="0">
      <p:cViewPr>
        <p:scale>
          <a:sx n="75" d="100"/>
          <a:sy n="75" d="100"/>
        </p:scale>
        <p:origin x="1176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ynaud, Patrick" userId="b15a2f0c-023a-43b4-9800-a1d2974eda42" providerId="ADAL" clId="{05B98267-12DF-433A-BBDD-5188E9E65521}"/>
    <pc:docChg chg="undo redo custSel addSld delSld modSld">
      <pc:chgData name="Raynaud, Patrick" userId="b15a2f0c-023a-43b4-9800-a1d2974eda42" providerId="ADAL" clId="{05B98267-12DF-433A-BBDD-5188E9E65521}" dt="2019-10-21T19:27:06.161" v="1226" actId="20577"/>
      <pc:docMkLst>
        <pc:docMk/>
      </pc:docMkLst>
      <pc:sldChg chg="addSp modSp">
        <pc:chgData name="Raynaud, Patrick" userId="b15a2f0c-023a-43b4-9800-a1d2974eda42" providerId="ADAL" clId="{05B98267-12DF-433A-BBDD-5188E9E65521}" dt="2019-10-21T18:25:06.139" v="367" actId="14100"/>
        <pc:sldMkLst>
          <pc:docMk/>
          <pc:sldMk cId="1708042853" sldId="261"/>
        </pc:sldMkLst>
        <pc:spChg chg="mod">
          <ac:chgData name="Raynaud, Patrick" userId="b15a2f0c-023a-43b4-9800-a1d2974eda42" providerId="ADAL" clId="{05B98267-12DF-433A-BBDD-5188E9E65521}" dt="2019-10-21T16:32:45.481" v="59" actId="20577"/>
          <ac:spMkLst>
            <pc:docMk/>
            <pc:sldMk cId="1708042853" sldId="261"/>
            <ac:spMk id="3" creationId="{EA511B84-2F47-43AF-ADB5-AF36E7BCCEE0}"/>
          </ac:spMkLst>
        </pc:spChg>
        <pc:spChg chg="add mod">
          <ac:chgData name="Raynaud, Patrick" userId="b15a2f0c-023a-43b4-9800-a1d2974eda42" providerId="ADAL" clId="{05B98267-12DF-433A-BBDD-5188E9E65521}" dt="2019-10-21T16:27:38.915" v="2" actId="207"/>
          <ac:spMkLst>
            <pc:docMk/>
            <pc:sldMk cId="1708042853" sldId="261"/>
            <ac:spMk id="7" creationId="{878EC3F2-EC89-410A-AED6-2FEC94CDCFAB}"/>
          </ac:spMkLst>
        </pc:spChg>
        <pc:spChg chg="add mod">
          <ac:chgData name="Raynaud, Patrick" userId="b15a2f0c-023a-43b4-9800-a1d2974eda42" providerId="ADAL" clId="{05B98267-12DF-433A-BBDD-5188E9E65521}" dt="2019-10-21T16:28:31.078" v="7" actId="1076"/>
          <ac:spMkLst>
            <pc:docMk/>
            <pc:sldMk cId="1708042853" sldId="261"/>
            <ac:spMk id="9" creationId="{AED8B12C-08C5-4B5C-9564-166126282B39}"/>
          </ac:spMkLst>
        </pc:spChg>
        <pc:spChg chg="add mod">
          <ac:chgData name="Raynaud, Patrick" userId="b15a2f0c-023a-43b4-9800-a1d2974eda42" providerId="ADAL" clId="{05B98267-12DF-433A-BBDD-5188E9E65521}" dt="2019-10-21T16:28:58.702" v="11" actId="14100"/>
          <ac:spMkLst>
            <pc:docMk/>
            <pc:sldMk cId="1708042853" sldId="261"/>
            <ac:spMk id="10" creationId="{43143EB9-F1FF-4EEC-A03D-A1EAD1E2A7E0}"/>
          </ac:spMkLst>
        </pc:spChg>
        <pc:spChg chg="add mod">
          <ac:chgData name="Raynaud, Patrick" userId="b15a2f0c-023a-43b4-9800-a1d2974eda42" providerId="ADAL" clId="{05B98267-12DF-433A-BBDD-5188E9E65521}" dt="2019-10-21T16:28:52.329" v="10" actId="14100"/>
          <ac:spMkLst>
            <pc:docMk/>
            <pc:sldMk cId="1708042853" sldId="261"/>
            <ac:spMk id="11" creationId="{5F431C12-B18E-410D-8C5A-E73247C461F7}"/>
          </ac:spMkLst>
        </pc:spChg>
        <pc:spChg chg="add mod">
          <ac:chgData name="Raynaud, Patrick" userId="b15a2f0c-023a-43b4-9800-a1d2974eda42" providerId="ADAL" clId="{05B98267-12DF-433A-BBDD-5188E9E65521}" dt="2019-10-21T16:29:58.986" v="16" actId="571"/>
          <ac:spMkLst>
            <pc:docMk/>
            <pc:sldMk cId="1708042853" sldId="261"/>
            <ac:spMk id="12" creationId="{AB1FE4B3-751F-436A-8FCD-7235A953ADD6}"/>
          </ac:spMkLst>
        </pc:spChg>
        <pc:spChg chg="add mod">
          <ac:chgData name="Raynaud, Patrick" userId="b15a2f0c-023a-43b4-9800-a1d2974eda42" providerId="ADAL" clId="{05B98267-12DF-433A-BBDD-5188E9E65521}" dt="2019-10-21T16:29:58.986" v="16" actId="571"/>
          <ac:spMkLst>
            <pc:docMk/>
            <pc:sldMk cId="1708042853" sldId="261"/>
            <ac:spMk id="13" creationId="{3E2A5624-F545-43D6-AA9B-42AEBA78459F}"/>
          </ac:spMkLst>
        </pc:spChg>
        <pc:spChg chg="add mod">
          <ac:chgData name="Raynaud, Patrick" userId="b15a2f0c-023a-43b4-9800-a1d2974eda42" providerId="ADAL" clId="{05B98267-12DF-433A-BBDD-5188E9E65521}" dt="2019-10-21T16:30:04.943" v="17" actId="571"/>
          <ac:spMkLst>
            <pc:docMk/>
            <pc:sldMk cId="1708042853" sldId="261"/>
            <ac:spMk id="14" creationId="{4D2DDCB7-0E18-4E10-9DCA-531C5FB69609}"/>
          </ac:spMkLst>
        </pc:spChg>
        <pc:spChg chg="add mod">
          <ac:chgData name="Raynaud, Patrick" userId="b15a2f0c-023a-43b4-9800-a1d2974eda42" providerId="ADAL" clId="{05B98267-12DF-433A-BBDD-5188E9E65521}" dt="2019-10-21T16:31:09.398" v="22" actId="14100"/>
          <ac:spMkLst>
            <pc:docMk/>
            <pc:sldMk cId="1708042853" sldId="261"/>
            <ac:spMk id="15" creationId="{57378CA6-DF9A-41EE-A7F6-DE57BAA34B5E}"/>
          </ac:spMkLst>
        </pc:spChg>
        <pc:spChg chg="add mod">
          <ac:chgData name="Raynaud, Patrick" userId="b15a2f0c-023a-43b4-9800-a1d2974eda42" providerId="ADAL" clId="{05B98267-12DF-433A-BBDD-5188E9E65521}" dt="2019-10-21T16:31:05.670" v="21" actId="14100"/>
          <ac:spMkLst>
            <pc:docMk/>
            <pc:sldMk cId="1708042853" sldId="261"/>
            <ac:spMk id="17" creationId="{DBC1047C-2E5C-4ABE-94DF-A4E7677776DB}"/>
          </ac:spMkLst>
        </pc:spChg>
        <pc:spChg chg="add mod">
          <ac:chgData name="Raynaud, Patrick" userId="b15a2f0c-023a-43b4-9800-a1d2974eda42" providerId="ADAL" clId="{05B98267-12DF-433A-BBDD-5188E9E65521}" dt="2019-10-21T16:31:35.165" v="24" actId="14100"/>
          <ac:spMkLst>
            <pc:docMk/>
            <pc:sldMk cId="1708042853" sldId="261"/>
            <ac:spMk id="18" creationId="{BFE70078-43B3-4CB5-A060-FC34FE6BE7AC}"/>
          </ac:spMkLst>
        </pc:spChg>
        <pc:spChg chg="add mod">
          <ac:chgData name="Raynaud, Patrick" userId="b15a2f0c-023a-43b4-9800-a1d2974eda42" providerId="ADAL" clId="{05B98267-12DF-433A-BBDD-5188E9E65521}" dt="2019-10-21T16:33:30.536" v="61" actId="14100"/>
          <ac:spMkLst>
            <pc:docMk/>
            <pc:sldMk cId="1708042853" sldId="261"/>
            <ac:spMk id="19" creationId="{2F0CD33C-C76C-4596-B738-F4A5883490BB}"/>
          </ac:spMkLst>
        </pc:spChg>
        <pc:spChg chg="add mod">
          <ac:chgData name="Raynaud, Patrick" userId="b15a2f0c-023a-43b4-9800-a1d2974eda42" providerId="ADAL" clId="{05B98267-12DF-433A-BBDD-5188E9E65521}" dt="2019-10-21T16:33:41.065" v="63" actId="14100"/>
          <ac:spMkLst>
            <pc:docMk/>
            <pc:sldMk cId="1708042853" sldId="261"/>
            <ac:spMk id="20" creationId="{8FEAA1C1-380F-4A55-A0A7-16FAA939CBE2}"/>
          </ac:spMkLst>
        </pc:spChg>
        <pc:spChg chg="add mod">
          <ac:chgData name="Raynaud, Patrick" userId="b15a2f0c-023a-43b4-9800-a1d2974eda42" providerId="ADAL" clId="{05B98267-12DF-433A-BBDD-5188E9E65521}" dt="2019-10-21T18:25:06.139" v="367" actId="14100"/>
          <ac:spMkLst>
            <pc:docMk/>
            <pc:sldMk cId="1708042853" sldId="261"/>
            <ac:spMk id="21" creationId="{C1131EE4-047E-46DC-A8B5-7CB0EAB17C15}"/>
          </ac:spMkLst>
        </pc:spChg>
      </pc:sldChg>
      <pc:sldChg chg="addSp delSp modSp">
        <pc:chgData name="Raynaud, Patrick" userId="b15a2f0c-023a-43b4-9800-a1d2974eda42" providerId="ADAL" clId="{05B98267-12DF-433A-BBDD-5188E9E65521}" dt="2019-10-21T16:58:11.085" v="247"/>
        <pc:sldMkLst>
          <pc:docMk/>
          <pc:sldMk cId="396461002" sldId="262"/>
        </pc:sldMkLst>
        <pc:spChg chg="mod">
          <ac:chgData name="Raynaud, Patrick" userId="b15a2f0c-023a-43b4-9800-a1d2974eda42" providerId="ADAL" clId="{05B98267-12DF-433A-BBDD-5188E9E65521}" dt="2019-10-21T16:47:12.806" v="116" actId="20577"/>
          <ac:spMkLst>
            <pc:docMk/>
            <pc:sldMk cId="396461002" sldId="262"/>
            <ac:spMk id="3" creationId="{EA511B84-2F47-43AF-ADB5-AF36E7BCCEE0}"/>
          </ac:spMkLst>
        </pc:spChg>
        <pc:spChg chg="add del mod">
          <ac:chgData name="Raynaud, Patrick" userId="b15a2f0c-023a-43b4-9800-a1d2974eda42" providerId="ADAL" clId="{05B98267-12DF-433A-BBDD-5188E9E65521}" dt="2019-10-21T16:58:11.085" v="247"/>
          <ac:spMkLst>
            <pc:docMk/>
            <pc:sldMk cId="396461002" sldId="262"/>
            <ac:spMk id="10" creationId="{CF48E97C-8C02-4AA4-B5F7-5E484A8C28C7}"/>
          </ac:spMkLst>
        </pc:spChg>
        <pc:spChg chg="add mod">
          <ac:chgData name="Raynaud, Patrick" userId="b15a2f0c-023a-43b4-9800-a1d2974eda42" providerId="ADAL" clId="{05B98267-12DF-433A-BBDD-5188E9E65521}" dt="2019-10-21T16:34:32.241" v="68" actId="14100"/>
          <ac:spMkLst>
            <pc:docMk/>
            <pc:sldMk cId="396461002" sldId="262"/>
            <ac:spMk id="11" creationId="{B46B148B-134F-48E7-B2A3-D7AD7E481EE2}"/>
          </ac:spMkLst>
        </pc:spChg>
        <pc:spChg chg="add mod">
          <ac:chgData name="Raynaud, Patrick" userId="b15a2f0c-023a-43b4-9800-a1d2974eda42" providerId="ADAL" clId="{05B98267-12DF-433A-BBDD-5188E9E65521}" dt="2019-10-21T16:35:37.687" v="73" actId="1076"/>
          <ac:spMkLst>
            <pc:docMk/>
            <pc:sldMk cId="396461002" sldId="262"/>
            <ac:spMk id="13" creationId="{22903254-7F4B-41C2-921C-9844EDFE3674}"/>
          </ac:spMkLst>
        </pc:spChg>
        <pc:spChg chg="add mod">
          <ac:chgData name="Raynaud, Patrick" userId="b15a2f0c-023a-43b4-9800-a1d2974eda42" providerId="ADAL" clId="{05B98267-12DF-433A-BBDD-5188E9E65521}" dt="2019-10-21T16:36:22.566" v="75" actId="14100"/>
          <ac:spMkLst>
            <pc:docMk/>
            <pc:sldMk cId="396461002" sldId="262"/>
            <ac:spMk id="14" creationId="{40D3A44F-0DC4-41CE-8B66-EE34825A257E}"/>
          </ac:spMkLst>
        </pc:spChg>
        <pc:spChg chg="add mod">
          <ac:chgData name="Raynaud, Patrick" userId="b15a2f0c-023a-43b4-9800-a1d2974eda42" providerId="ADAL" clId="{05B98267-12DF-433A-BBDD-5188E9E65521}" dt="2019-10-21T16:36:50.155" v="77" actId="14100"/>
          <ac:spMkLst>
            <pc:docMk/>
            <pc:sldMk cId="396461002" sldId="262"/>
            <ac:spMk id="15" creationId="{50DC0A4A-80F5-464F-8645-203C76A62874}"/>
          </ac:spMkLst>
        </pc:spChg>
        <pc:spChg chg="add mod">
          <ac:chgData name="Raynaud, Patrick" userId="b15a2f0c-023a-43b4-9800-a1d2974eda42" providerId="ADAL" clId="{05B98267-12DF-433A-BBDD-5188E9E65521}" dt="2019-10-21T16:37:07.780" v="79" actId="14100"/>
          <ac:spMkLst>
            <pc:docMk/>
            <pc:sldMk cId="396461002" sldId="262"/>
            <ac:spMk id="16" creationId="{D19597FC-1711-464A-9C59-CDFE331CA2A6}"/>
          </ac:spMkLst>
        </pc:spChg>
        <pc:spChg chg="add mod">
          <ac:chgData name="Raynaud, Patrick" userId="b15a2f0c-023a-43b4-9800-a1d2974eda42" providerId="ADAL" clId="{05B98267-12DF-433A-BBDD-5188E9E65521}" dt="2019-10-21T16:37:17.137" v="81" actId="14100"/>
          <ac:spMkLst>
            <pc:docMk/>
            <pc:sldMk cId="396461002" sldId="262"/>
            <ac:spMk id="17" creationId="{958BB84B-66B0-4D2F-B6D9-8CE4044B2958}"/>
          </ac:spMkLst>
        </pc:spChg>
      </pc:sldChg>
      <pc:sldChg chg="addSp modSp">
        <pc:chgData name="Raynaud, Patrick" userId="b15a2f0c-023a-43b4-9800-a1d2974eda42" providerId="ADAL" clId="{05B98267-12DF-433A-BBDD-5188E9E65521}" dt="2019-10-21T17:01:27.457" v="277" actId="1076"/>
        <pc:sldMkLst>
          <pc:docMk/>
          <pc:sldMk cId="3494710992" sldId="263"/>
        </pc:sldMkLst>
        <pc:spChg chg="add mod">
          <ac:chgData name="Raynaud, Patrick" userId="b15a2f0c-023a-43b4-9800-a1d2974eda42" providerId="ADAL" clId="{05B98267-12DF-433A-BBDD-5188E9E65521}" dt="2019-10-21T16:58:24.751" v="250" actId="14100"/>
          <ac:spMkLst>
            <pc:docMk/>
            <pc:sldMk cId="3494710992" sldId="263"/>
            <ac:spMk id="8" creationId="{7C4A4130-9A7C-42E0-9ADC-70B146716EA2}"/>
          </ac:spMkLst>
        </pc:spChg>
        <pc:spChg chg="add mod">
          <ac:chgData name="Raynaud, Patrick" userId="b15a2f0c-023a-43b4-9800-a1d2974eda42" providerId="ADAL" clId="{05B98267-12DF-433A-BBDD-5188E9E65521}" dt="2019-10-21T16:58:35.055" v="253" actId="14100"/>
          <ac:spMkLst>
            <pc:docMk/>
            <pc:sldMk cId="3494710992" sldId="263"/>
            <ac:spMk id="10" creationId="{82D8E396-3E8C-4852-A6F2-36E14A67A5A9}"/>
          </ac:spMkLst>
        </pc:spChg>
        <pc:spChg chg="add mod">
          <ac:chgData name="Raynaud, Patrick" userId="b15a2f0c-023a-43b4-9800-a1d2974eda42" providerId="ADAL" clId="{05B98267-12DF-433A-BBDD-5188E9E65521}" dt="2019-10-21T16:58:54.912" v="255" actId="14100"/>
          <ac:spMkLst>
            <pc:docMk/>
            <pc:sldMk cId="3494710992" sldId="263"/>
            <ac:spMk id="11" creationId="{BA7B4C21-0BC4-46E3-B2C6-3A0AFD22D810}"/>
          </ac:spMkLst>
        </pc:spChg>
        <pc:spChg chg="add mod">
          <ac:chgData name="Raynaud, Patrick" userId="b15a2f0c-023a-43b4-9800-a1d2974eda42" providerId="ADAL" clId="{05B98267-12DF-433A-BBDD-5188E9E65521}" dt="2019-10-21T16:59:16.061" v="257" actId="14100"/>
          <ac:spMkLst>
            <pc:docMk/>
            <pc:sldMk cId="3494710992" sldId="263"/>
            <ac:spMk id="12" creationId="{3D7C202F-1A3D-4442-95BA-9DFC3D5F2665}"/>
          </ac:spMkLst>
        </pc:spChg>
        <pc:spChg chg="add mod">
          <ac:chgData name="Raynaud, Patrick" userId="b15a2f0c-023a-43b4-9800-a1d2974eda42" providerId="ADAL" clId="{05B98267-12DF-433A-BBDD-5188E9E65521}" dt="2019-10-21T16:59:27.150" v="260" actId="1076"/>
          <ac:spMkLst>
            <pc:docMk/>
            <pc:sldMk cId="3494710992" sldId="263"/>
            <ac:spMk id="13" creationId="{011887BF-00EE-4DA6-927E-53CAE7B4F6CE}"/>
          </ac:spMkLst>
        </pc:spChg>
        <pc:spChg chg="add mod">
          <ac:chgData name="Raynaud, Patrick" userId="b15a2f0c-023a-43b4-9800-a1d2974eda42" providerId="ADAL" clId="{05B98267-12DF-433A-BBDD-5188E9E65521}" dt="2019-10-21T16:59:40.603" v="263" actId="14100"/>
          <ac:spMkLst>
            <pc:docMk/>
            <pc:sldMk cId="3494710992" sldId="263"/>
            <ac:spMk id="14" creationId="{9DA5712F-D630-479F-B18B-1F56CB5FFFE7}"/>
          </ac:spMkLst>
        </pc:spChg>
        <pc:spChg chg="add mod">
          <ac:chgData name="Raynaud, Patrick" userId="b15a2f0c-023a-43b4-9800-a1d2974eda42" providerId="ADAL" clId="{05B98267-12DF-433A-BBDD-5188E9E65521}" dt="2019-10-21T17:00:04.876" v="266" actId="14100"/>
          <ac:spMkLst>
            <pc:docMk/>
            <pc:sldMk cId="3494710992" sldId="263"/>
            <ac:spMk id="15" creationId="{EBBDC133-8872-48C1-98A5-50277DF467C1}"/>
          </ac:spMkLst>
        </pc:spChg>
        <pc:spChg chg="add mod">
          <ac:chgData name="Raynaud, Patrick" userId="b15a2f0c-023a-43b4-9800-a1d2974eda42" providerId="ADAL" clId="{05B98267-12DF-433A-BBDD-5188E9E65521}" dt="2019-10-21T17:00:20.751" v="270" actId="14100"/>
          <ac:spMkLst>
            <pc:docMk/>
            <pc:sldMk cId="3494710992" sldId="263"/>
            <ac:spMk id="16" creationId="{1C6B64E7-4F76-431A-955D-09841FE8BFEA}"/>
          </ac:spMkLst>
        </pc:spChg>
        <pc:spChg chg="add mod">
          <ac:chgData name="Raynaud, Patrick" userId="b15a2f0c-023a-43b4-9800-a1d2974eda42" providerId="ADAL" clId="{05B98267-12DF-433A-BBDD-5188E9E65521}" dt="2019-10-21T17:00:52.070" v="272" actId="14100"/>
          <ac:spMkLst>
            <pc:docMk/>
            <pc:sldMk cId="3494710992" sldId="263"/>
            <ac:spMk id="17" creationId="{CECEA35F-2371-4B46-91C0-F8FB51427168}"/>
          </ac:spMkLst>
        </pc:spChg>
        <pc:spChg chg="add mod">
          <ac:chgData name="Raynaud, Patrick" userId="b15a2f0c-023a-43b4-9800-a1d2974eda42" providerId="ADAL" clId="{05B98267-12DF-433A-BBDD-5188E9E65521}" dt="2019-10-21T17:01:16.955" v="275" actId="1076"/>
          <ac:spMkLst>
            <pc:docMk/>
            <pc:sldMk cId="3494710992" sldId="263"/>
            <ac:spMk id="18" creationId="{7BD088C9-88F9-432C-A529-F54D8F481D81}"/>
          </ac:spMkLst>
        </pc:spChg>
        <pc:picChg chg="mod">
          <ac:chgData name="Raynaud, Patrick" userId="b15a2f0c-023a-43b4-9800-a1d2974eda42" providerId="ADAL" clId="{05B98267-12DF-433A-BBDD-5188E9E65521}" dt="2019-10-21T17:01:27.457" v="277" actId="1076"/>
          <ac:picMkLst>
            <pc:docMk/>
            <pc:sldMk cId="3494710992" sldId="263"/>
            <ac:picMk id="9" creationId="{F641AC80-F4E8-4D77-AEB5-A8C9E368B461}"/>
          </ac:picMkLst>
        </pc:picChg>
      </pc:sldChg>
      <pc:sldChg chg="addSp modSp">
        <pc:chgData name="Raynaud, Patrick" userId="b15a2f0c-023a-43b4-9800-a1d2974eda42" providerId="ADAL" clId="{05B98267-12DF-433A-BBDD-5188E9E65521}" dt="2019-10-21T18:36:21.097" v="478" actId="20577"/>
        <pc:sldMkLst>
          <pc:docMk/>
          <pc:sldMk cId="253903783" sldId="264"/>
        </pc:sldMkLst>
        <pc:spChg chg="mod">
          <ac:chgData name="Raynaud, Patrick" userId="b15a2f0c-023a-43b4-9800-a1d2974eda42" providerId="ADAL" clId="{05B98267-12DF-433A-BBDD-5188E9E65521}" dt="2019-10-21T18:36:21.097" v="478" actId="20577"/>
          <ac:spMkLst>
            <pc:docMk/>
            <pc:sldMk cId="253903783" sldId="264"/>
            <ac:spMk id="3" creationId="{D6FDB349-ED24-41BD-97AB-AC0E47369628}"/>
          </ac:spMkLst>
        </pc:spChg>
        <pc:spChg chg="add mod">
          <ac:chgData name="Raynaud, Patrick" userId="b15a2f0c-023a-43b4-9800-a1d2974eda42" providerId="ADAL" clId="{05B98267-12DF-433A-BBDD-5188E9E65521}" dt="2019-10-21T18:36:10.350" v="477" actId="207"/>
          <ac:spMkLst>
            <pc:docMk/>
            <pc:sldMk cId="253903783" sldId="264"/>
            <ac:spMk id="7" creationId="{6F77FFBB-1839-412D-BB95-6C65218C6FFD}"/>
          </ac:spMkLst>
        </pc:spChg>
      </pc:sldChg>
      <pc:sldChg chg="addSp delSp modSp">
        <pc:chgData name="Raynaud, Patrick" userId="b15a2f0c-023a-43b4-9800-a1d2974eda42" providerId="ADAL" clId="{05B98267-12DF-433A-BBDD-5188E9E65521}" dt="2019-10-21T19:27:00.642" v="1224" actId="20577"/>
        <pc:sldMkLst>
          <pc:docMk/>
          <pc:sldMk cId="437806498" sldId="265"/>
        </pc:sldMkLst>
        <pc:spChg chg="mod">
          <ac:chgData name="Raynaud, Patrick" userId="b15a2f0c-023a-43b4-9800-a1d2974eda42" providerId="ADAL" clId="{05B98267-12DF-433A-BBDD-5188E9E65521}" dt="2019-10-21T19:27:00.642" v="1224" actId="20577"/>
          <ac:spMkLst>
            <pc:docMk/>
            <pc:sldMk cId="437806498" sldId="265"/>
            <ac:spMk id="2" creationId="{DD19409E-0C62-4F5B-B9C9-0F206B030EEF}"/>
          </ac:spMkLst>
        </pc:spChg>
        <pc:spChg chg="mod">
          <ac:chgData name="Raynaud, Patrick" userId="b15a2f0c-023a-43b4-9800-a1d2974eda42" providerId="ADAL" clId="{05B98267-12DF-433A-BBDD-5188E9E65521}" dt="2019-10-21T19:23:58.711" v="1207" actId="14100"/>
          <ac:spMkLst>
            <pc:docMk/>
            <pc:sldMk cId="437806498" sldId="265"/>
            <ac:spMk id="3" creationId="{2AD67E3B-8585-414B-82B7-F0B3D1435F7B}"/>
          </ac:spMkLst>
        </pc:spChg>
        <pc:spChg chg="add del mod">
          <ac:chgData name="Raynaud, Patrick" userId="b15a2f0c-023a-43b4-9800-a1d2974eda42" providerId="ADAL" clId="{05B98267-12DF-433A-BBDD-5188E9E65521}" dt="2019-10-21T18:40:38.288" v="481" actId="478"/>
          <ac:spMkLst>
            <pc:docMk/>
            <pc:sldMk cId="437806498" sldId="265"/>
            <ac:spMk id="7" creationId="{B53DDED1-3FEF-4F7F-9320-6C9437293AC4}"/>
          </ac:spMkLst>
        </pc:spChg>
        <pc:spChg chg="mod">
          <ac:chgData name="Raynaud, Patrick" userId="b15a2f0c-023a-43b4-9800-a1d2974eda42" providerId="ADAL" clId="{05B98267-12DF-433A-BBDD-5188E9E65521}" dt="2019-10-21T19:23:22.955" v="1202" actId="20577"/>
          <ac:spMkLst>
            <pc:docMk/>
            <pc:sldMk cId="437806498" sldId="265"/>
            <ac:spMk id="8" creationId="{BDBB9141-A959-44F0-9FBC-B76BBF836365}"/>
          </ac:spMkLst>
        </pc:spChg>
        <pc:spChg chg="add mod">
          <ac:chgData name="Raynaud, Patrick" userId="b15a2f0c-023a-43b4-9800-a1d2974eda42" providerId="ADAL" clId="{05B98267-12DF-433A-BBDD-5188E9E65521}" dt="2019-10-21T19:25:06.039" v="1216" actId="1076"/>
          <ac:spMkLst>
            <pc:docMk/>
            <pc:sldMk cId="437806498" sldId="265"/>
            <ac:spMk id="14" creationId="{0F0DFA76-DC65-4544-806F-E9E42AF22C1C}"/>
          </ac:spMkLst>
        </pc:spChg>
        <pc:spChg chg="add mod">
          <ac:chgData name="Raynaud, Patrick" userId="b15a2f0c-023a-43b4-9800-a1d2974eda42" providerId="ADAL" clId="{05B98267-12DF-433A-BBDD-5188E9E65521}" dt="2019-10-21T19:25:06.039" v="1216" actId="1076"/>
          <ac:spMkLst>
            <pc:docMk/>
            <pc:sldMk cId="437806498" sldId="265"/>
            <ac:spMk id="15" creationId="{98A511B5-445C-449C-B506-EA18DA0D31ED}"/>
          </ac:spMkLst>
        </pc:spChg>
        <pc:graphicFrameChg chg="add del mod">
          <ac:chgData name="Raynaud, Patrick" userId="b15a2f0c-023a-43b4-9800-a1d2974eda42" providerId="ADAL" clId="{05B98267-12DF-433A-BBDD-5188E9E65521}" dt="2019-10-21T18:39:32.210" v="480" actId="1032"/>
          <ac:graphicFrameMkLst>
            <pc:docMk/>
            <pc:sldMk cId="437806498" sldId="265"/>
            <ac:graphicFrameMk id="10" creationId="{CD4D6A58-8F6A-460E-8F0C-AF11C39C6E11}"/>
          </ac:graphicFrameMkLst>
        </pc:graphicFrameChg>
        <pc:picChg chg="del">
          <ac:chgData name="Raynaud, Patrick" userId="b15a2f0c-023a-43b4-9800-a1d2974eda42" providerId="ADAL" clId="{05B98267-12DF-433A-BBDD-5188E9E65521}" dt="2019-10-21T18:27:29.431" v="430" actId="478"/>
          <ac:picMkLst>
            <pc:docMk/>
            <pc:sldMk cId="437806498" sldId="265"/>
            <ac:picMk id="9" creationId="{0AA52396-A1BB-473C-B2D8-9AEFA126EE1A}"/>
          </ac:picMkLst>
        </pc:picChg>
        <pc:cxnChg chg="add mod">
          <ac:chgData name="Raynaud, Patrick" userId="b15a2f0c-023a-43b4-9800-a1d2974eda42" providerId="ADAL" clId="{05B98267-12DF-433A-BBDD-5188E9E65521}" dt="2019-10-21T19:25:06.039" v="1216" actId="1076"/>
          <ac:cxnSpMkLst>
            <pc:docMk/>
            <pc:sldMk cId="437806498" sldId="265"/>
            <ac:cxnSpMk id="12" creationId="{ABCBBEF5-4C74-4DAA-BF7D-62FDCD1DCC76}"/>
          </ac:cxnSpMkLst>
        </pc:cxnChg>
        <pc:cxnChg chg="add mod">
          <ac:chgData name="Raynaud, Patrick" userId="b15a2f0c-023a-43b4-9800-a1d2974eda42" providerId="ADAL" clId="{05B98267-12DF-433A-BBDD-5188E9E65521}" dt="2019-10-21T19:25:06.039" v="1216" actId="1076"/>
          <ac:cxnSpMkLst>
            <pc:docMk/>
            <pc:sldMk cId="437806498" sldId="265"/>
            <ac:cxnSpMk id="13" creationId="{3CF8B97B-31A7-4CB6-ABDF-EA6172FE07D1}"/>
          </ac:cxnSpMkLst>
        </pc:cxnChg>
        <pc:cxnChg chg="add del mod">
          <ac:chgData name="Raynaud, Patrick" userId="b15a2f0c-023a-43b4-9800-a1d2974eda42" providerId="ADAL" clId="{05B98267-12DF-433A-BBDD-5188E9E65521}" dt="2019-10-21T18:44:27.065" v="575" actId="478"/>
          <ac:cxnSpMkLst>
            <pc:docMk/>
            <pc:sldMk cId="437806498" sldId="265"/>
            <ac:cxnSpMk id="17" creationId="{3A3BD03B-F2BE-4E1D-A3ED-DE214B0C5927}"/>
          </ac:cxnSpMkLst>
        </pc:cxnChg>
        <pc:cxnChg chg="add mod">
          <ac:chgData name="Raynaud, Patrick" userId="b15a2f0c-023a-43b4-9800-a1d2974eda42" providerId="ADAL" clId="{05B98267-12DF-433A-BBDD-5188E9E65521}" dt="2019-10-21T19:25:06.039" v="1216" actId="1076"/>
          <ac:cxnSpMkLst>
            <pc:docMk/>
            <pc:sldMk cId="437806498" sldId="265"/>
            <ac:cxnSpMk id="20" creationId="{2115ECBA-FE92-43F3-84F7-C52A4ADF1DF0}"/>
          </ac:cxnSpMkLst>
        </pc:cxnChg>
        <pc:cxnChg chg="add mod">
          <ac:chgData name="Raynaud, Patrick" userId="b15a2f0c-023a-43b4-9800-a1d2974eda42" providerId="ADAL" clId="{05B98267-12DF-433A-BBDD-5188E9E65521}" dt="2019-10-21T19:25:06.039" v="1216" actId="1076"/>
          <ac:cxnSpMkLst>
            <pc:docMk/>
            <pc:sldMk cId="437806498" sldId="265"/>
            <ac:cxnSpMk id="21" creationId="{7CCD6080-1E75-4856-9644-EA936FC7B6E7}"/>
          </ac:cxnSpMkLst>
        </pc:cxnChg>
        <pc:cxnChg chg="add mod">
          <ac:chgData name="Raynaud, Patrick" userId="b15a2f0c-023a-43b4-9800-a1d2974eda42" providerId="ADAL" clId="{05B98267-12DF-433A-BBDD-5188E9E65521}" dt="2019-10-21T19:25:06.039" v="1216" actId="1076"/>
          <ac:cxnSpMkLst>
            <pc:docMk/>
            <pc:sldMk cId="437806498" sldId="265"/>
            <ac:cxnSpMk id="25" creationId="{9088FCDE-CEC7-46F9-A0B9-8AE3F58EA134}"/>
          </ac:cxnSpMkLst>
        </pc:cxnChg>
      </pc:sldChg>
      <pc:sldChg chg="addSp delSp modSp">
        <pc:chgData name="Raynaud, Patrick" userId="b15a2f0c-023a-43b4-9800-a1d2974eda42" providerId="ADAL" clId="{05B98267-12DF-433A-BBDD-5188E9E65521}" dt="2019-10-21T19:27:03.656" v="1225" actId="20577"/>
        <pc:sldMkLst>
          <pc:docMk/>
          <pc:sldMk cId="1858853892" sldId="266"/>
        </pc:sldMkLst>
        <pc:spChg chg="mod">
          <ac:chgData name="Raynaud, Patrick" userId="b15a2f0c-023a-43b4-9800-a1d2974eda42" providerId="ADAL" clId="{05B98267-12DF-433A-BBDD-5188E9E65521}" dt="2019-10-21T19:25:26.920" v="1218" actId="14100"/>
          <ac:spMkLst>
            <pc:docMk/>
            <pc:sldMk cId="1858853892" sldId="266"/>
            <ac:spMk id="3" creationId="{28A7D572-5164-40C0-8F0B-D30752C5D043}"/>
          </ac:spMkLst>
        </pc:spChg>
        <pc:spChg chg="mod">
          <ac:chgData name="Raynaud, Patrick" userId="b15a2f0c-023a-43b4-9800-a1d2974eda42" providerId="ADAL" clId="{05B98267-12DF-433A-BBDD-5188E9E65521}" dt="2019-10-21T19:27:03.656" v="1225" actId="20577"/>
          <ac:spMkLst>
            <pc:docMk/>
            <pc:sldMk cId="1858853892" sldId="266"/>
            <ac:spMk id="4" creationId="{87CA10CD-1C59-4FCE-8A96-46484EF720A3}"/>
          </ac:spMkLst>
        </pc:spChg>
        <pc:spChg chg="add del mod">
          <ac:chgData name="Raynaud, Patrick" userId="b15a2f0c-023a-43b4-9800-a1d2974eda42" providerId="ADAL" clId="{05B98267-12DF-433A-BBDD-5188E9E65521}" dt="2019-10-21T18:27:54.400" v="435" actId="478"/>
          <ac:spMkLst>
            <pc:docMk/>
            <pc:sldMk cId="1858853892" sldId="266"/>
            <ac:spMk id="8" creationId="{959B7584-B0F5-47AB-9453-0DBEE445AC30}"/>
          </ac:spMkLst>
        </pc:spChg>
        <pc:spChg chg="del mod">
          <ac:chgData name="Raynaud, Patrick" userId="b15a2f0c-023a-43b4-9800-a1d2974eda42" providerId="ADAL" clId="{05B98267-12DF-433A-BBDD-5188E9E65521}" dt="2019-10-21T18:46:25.220" v="586" actId="478"/>
          <ac:spMkLst>
            <pc:docMk/>
            <pc:sldMk cId="1858853892" sldId="266"/>
            <ac:spMk id="13" creationId="{472A273A-3B3A-4D82-88A3-16EA91C1F75D}"/>
          </ac:spMkLst>
        </pc:spChg>
        <pc:spChg chg="add mod">
          <ac:chgData name="Raynaud, Patrick" userId="b15a2f0c-023a-43b4-9800-a1d2974eda42" providerId="ADAL" clId="{05B98267-12DF-433A-BBDD-5188E9E65521}" dt="2019-10-21T19:25:33.168" v="1219" actId="1076"/>
          <ac:spMkLst>
            <pc:docMk/>
            <pc:sldMk cId="1858853892" sldId="266"/>
            <ac:spMk id="15" creationId="{26FBB9D3-9CBD-4F87-8B95-8069C6640432}"/>
          </ac:spMkLst>
        </pc:spChg>
        <pc:spChg chg="add mod">
          <ac:chgData name="Raynaud, Patrick" userId="b15a2f0c-023a-43b4-9800-a1d2974eda42" providerId="ADAL" clId="{05B98267-12DF-433A-BBDD-5188E9E65521}" dt="2019-10-21T19:25:33.168" v="1219" actId="1076"/>
          <ac:spMkLst>
            <pc:docMk/>
            <pc:sldMk cId="1858853892" sldId="266"/>
            <ac:spMk id="16" creationId="{88BDE6CB-AA22-4663-80A5-1DBE648DC667}"/>
          </ac:spMkLst>
        </pc:spChg>
        <pc:spChg chg="add del">
          <ac:chgData name="Raynaud, Patrick" userId="b15a2f0c-023a-43b4-9800-a1d2974eda42" providerId="ADAL" clId="{05B98267-12DF-433A-BBDD-5188E9E65521}" dt="2019-10-21T19:22:44.657" v="1166"/>
          <ac:spMkLst>
            <pc:docMk/>
            <pc:sldMk cId="1858853892" sldId="266"/>
            <ac:spMk id="31" creationId="{96084093-4E77-4CB0-8352-DE242782DA59}"/>
          </ac:spMkLst>
        </pc:spChg>
        <pc:spChg chg="add">
          <ac:chgData name="Raynaud, Patrick" userId="b15a2f0c-023a-43b4-9800-a1d2974eda42" providerId="ADAL" clId="{05B98267-12DF-433A-BBDD-5188E9E65521}" dt="2019-10-21T19:24:01.519" v="1208"/>
          <ac:spMkLst>
            <pc:docMk/>
            <pc:sldMk cId="1858853892" sldId="266"/>
            <ac:spMk id="32" creationId="{02D0B750-90A5-44AC-80CB-80D8163B2902}"/>
          </ac:spMkLst>
        </pc:spChg>
        <pc:graphicFrameChg chg="add del mod">
          <ac:chgData name="Raynaud, Patrick" userId="b15a2f0c-023a-43b4-9800-a1d2974eda42" providerId="ADAL" clId="{05B98267-12DF-433A-BBDD-5188E9E65521}" dt="2019-10-21T18:49:40.367" v="630" actId="478"/>
          <ac:graphicFrameMkLst>
            <pc:docMk/>
            <pc:sldMk cId="1858853892" sldId="266"/>
            <ac:graphicFrameMk id="9" creationId="{6BEC4087-DB36-4565-82AD-A4601368A80F}"/>
          </ac:graphicFrameMkLst>
        </pc:graphicFrameChg>
        <pc:picChg chg="del">
          <ac:chgData name="Raynaud, Patrick" userId="b15a2f0c-023a-43b4-9800-a1d2974eda42" providerId="ADAL" clId="{05B98267-12DF-433A-BBDD-5188E9E65521}" dt="2019-10-21T18:27:50.036" v="434" actId="478"/>
          <ac:picMkLst>
            <pc:docMk/>
            <pc:sldMk cId="1858853892" sldId="266"/>
            <ac:picMk id="12" creationId="{D67EC47E-A6C7-4F2C-A938-68B4A645A47F}"/>
          </ac:picMkLst>
        </pc:picChg>
        <pc:cxnChg chg="add mod">
          <ac:chgData name="Raynaud, Patrick" userId="b15a2f0c-023a-43b4-9800-a1d2974eda42" providerId="ADAL" clId="{05B98267-12DF-433A-BBDD-5188E9E65521}" dt="2019-10-21T19:25:33.168" v="1219" actId="1076"/>
          <ac:cxnSpMkLst>
            <pc:docMk/>
            <pc:sldMk cId="1858853892" sldId="266"/>
            <ac:cxnSpMk id="11" creationId="{D8012418-99FD-4640-896C-A31401DCE73F}"/>
          </ac:cxnSpMkLst>
        </pc:cxnChg>
        <pc:cxnChg chg="add mod">
          <ac:chgData name="Raynaud, Patrick" userId="b15a2f0c-023a-43b4-9800-a1d2974eda42" providerId="ADAL" clId="{05B98267-12DF-433A-BBDD-5188E9E65521}" dt="2019-10-21T19:25:33.168" v="1219" actId="1076"/>
          <ac:cxnSpMkLst>
            <pc:docMk/>
            <pc:sldMk cId="1858853892" sldId="266"/>
            <ac:cxnSpMk id="14" creationId="{31EC80F1-BC29-4DA7-BC6B-C77A897390C9}"/>
          </ac:cxnSpMkLst>
        </pc:cxnChg>
        <pc:cxnChg chg="add del mod">
          <ac:chgData name="Raynaud, Patrick" userId="b15a2f0c-023a-43b4-9800-a1d2974eda42" providerId="ADAL" clId="{05B98267-12DF-433A-BBDD-5188E9E65521}" dt="2019-10-21T18:49:43.344" v="632" actId="478"/>
          <ac:cxnSpMkLst>
            <pc:docMk/>
            <pc:sldMk cId="1858853892" sldId="266"/>
            <ac:cxnSpMk id="17" creationId="{8DC4C1CE-4FEE-40DB-9C50-703D2DD916C5}"/>
          </ac:cxnSpMkLst>
        </pc:cxnChg>
        <pc:cxnChg chg="add del mod">
          <ac:chgData name="Raynaud, Patrick" userId="b15a2f0c-023a-43b4-9800-a1d2974eda42" providerId="ADAL" clId="{05B98267-12DF-433A-BBDD-5188E9E65521}" dt="2019-10-21T18:49:42.422" v="631" actId="478"/>
          <ac:cxnSpMkLst>
            <pc:docMk/>
            <pc:sldMk cId="1858853892" sldId="266"/>
            <ac:cxnSpMk id="18" creationId="{11DACC3A-B79D-445F-9290-8659ADE0042B}"/>
          </ac:cxnSpMkLst>
        </pc:cxnChg>
        <pc:cxnChg chg="add mod">
          <ac:chgData name="Raynaud, Patrick" userId="b15a2f0c-023a-43b4-9800-a1d2974eda42" providerId="ADAL" clId="{05B98267-12DF-433A-BBDD-5188E9E65521}" dt="2019-10-21T19:25:33.168" v="1219" actId="1076"/>
          <ac:cxnSpMkLst>
            <pc:docMk/>
            <pc:sldMk cId="1858853892" sldId="266"/>
            <ac:cxnSpMk id="19" creationId="{EA9122DC-9B12-47E4-ABE8-5C4E46DF6D2E}"/>
          </ac:cxnSpMkLst>
        </pc:cxnChg>
        <pc:cxnChg chg="add mod">
          <ac:chgData name="Raynaud, Patrick" userId="b15a2f0c-023a-43b4-9800-a1d2974eda42" providerId="ADAL" clId="{05B98267-12DF-433A-BBDD-5188E9E65521}" dt="2019-10-21T19:25:33.168" v="1219" actId="1076"/>
          <ac:cxnSpMkLst>
            <pc:docMk/>
            <pc:sldMk cId="1858853892" sldId="266"/>
            <ac:cxnSpMk id="20" creationId="{BABFEB0C-F16E-4C67-B942-CBF66486FA4A}"/>
          </ac:cxnSpMkLst>
        </pc:cxnChg>
        <pc:cxnChg chg="add mod">
          <ac:chgData name="Raynaud, Patrick" userId="b15a2f0c-023a-43b4-9800-a1d2974eda42" providerId="ADAL" clId="{05B98267-12DF-433A-BBDD-5188E9E65521}" dt="2019-10-21T19:25:33.168" v="1219" actId="1076"/>
          <ac:cxnSpMkLst>
            <pc:docMk/>
            <pc:sldMk cId="1858853892" sldId="266"/>
            <ac:cxnSpMk id="26" creationId="{5D16B8EF-BEAD-4DAE-B252-533986E419B3}"/>
          </ac:cxnSpMkLst>
        </pc:cxnChg>
        <pc:cxnChg chg="add mod">
          <ac:chgData name="Raynaud, Patrick" userId="b15a2f0c-023a-43b4-9800-a1d2974eda42" providerId="ADAL" clId="{05B98267-12DF-433A-BBDD-5188E9E65521}" dt="2019-10-21T19:25:33.168" v="1219" actId="1076"/>
          <ac:cxnSpMkLst>
            <pc:docMk/>
            <pc:sldMk cId="1858853892" sldId="266"/>
            <ac:cxnSpMk id="27" creationId="{7A8E59BF-5B32-4EA2-86F5-0746A5DE8D08}"/>
          </ac:cxnSpMkLst>
        </pc:cxnChg>
      </pc:sldChg>
      <pc:sldChg chg="addSp delSp modSp">
        <pc:chgData name="Raynaud, Patrick" userId="b15a2f0c-023a-43b4-9800-a1d2974eda42" providerId="ADAL" clId="{05B98267-12DF-433A-BBDD-5188E9E65521}" dt="2019-10-21T19:27:06.161" v="1226" actId="20577"/>
        <pc:sldMkLst>
          <pc:docMk/>
          <pc:sldMk cId="1335416296" sldId="267"/>
        </pc:sldMkLst>
        <pc:spChg chg="del mod">
          <ac:chgData name="Raynaud, Patrick" userId="b15a2f0c-023a-43b4-9800-a1d2974eda42" providerId="ADAL" clId="{05B98267-12DF-433A-BBDD-5188E9E65521}" dt="2019-10-21T18:54:36.666" v="694" actId="478"/>
          <ac:spMkLst>
            <pc:docMk/>
            <pc:sldMk cId="1335416296" sldId="267"/>
            <ac:spMk id="2" creationId="{19A2607B-29F4-405B-BFB7-B759CD7D34A8}"/>
          </ac:spMkLst>
        </pc:spChg>
        <pc:spChg chg="mod">
          <ac:chgData name="Raynaud, Patrick" userId="b15a2f0c-023a-43b4-9800-a1d2974eda42" providerId="ADAL" clId="{05B98267-12DF-433A-BBDD-5188E9E65521}" dt="2019-10-21T19:12:46.894" v="1022" actId="14100"/>
          <ac:spMkLst>
            <pc:docMk/>
            <pc:sldMk cId="1335416296" sldId="267"/>
            <ac:spMk id="3" creationId="{42258FA9-D70B-4AA6-B3E7-98C6324AB20C}"/>
          </ac:spMkLst>
        </pc:spChg>
        <pc:spChg chg="mod">
          <ac:chgData name="Raynaud, Patrick" userId="b15a2f0c-023a-43b4-9800-a1d2974eda42" providerId="ADAL" clId="{05B98267-12DF-433A-BBDD-5188E9E65521}" dt="2019-10-21T19:27:06.161" v="1226" actId="20577"/>
          <ac:spMkLst>
            <pc:docMk/>
            <pc:sldMk cId="1335416296" sldId="267"/>
            <ac:spMk id="4" creationId="{D18A669E-5B42-459E-8C1E-ADF3F9FCD8EA}"/>
          </ac:spMkLst>
        </pc:spChg>
        <pc:spChg chg="add del mod">
          <ac:chgData name="Raynaud, Patrick" userId="b15a2f0c-023a-43b4-9800-a1d2974eda42" providerId="ADAL" clId="{05B98267-12DF-433A-BBDD-5188E9E65521}" dt="2019-10-21T18:28:08.647" v="439" actId="478"/>
          <ac:spMkLst>
            <pc:docMk/>
            <pc:sldMk cId="1335416296" sldId="267"/>
            <ac:spMk id="10" creationId="{82958957-F649-4171-9960-721733DB00C9}"/>
          </ac:spMkLst>
        </pc:spChg>
        <pc:spChg chg="add mod">
          <ac:chgData name="Raynaud, Patrick" userId="b15a2f0c-023a-43b4-9800-a1d2974eda42" providerId="ADAL" clId="{05B98267-12DF-433A-BBDD-5188E9E65521}" dt="2019-10-21T19:13:01.877" v="1023" actId="1076"/>
          <ac:spMkLst>
            <pc:docMk/>
            <pc:sldMk cId="1335416296" sldId="267"/>
            <ac:spMk id="13" creationId="{54696D69-05F0-4E78-BEAD-B9590877ED30}"/>
          </ac:spMkLst>
        </pc:spChg>
        <pc:spChg chg="add del mod">
          <ac:chgData name="Raynaud, Patrick" userId="b15a2f0c-023a-43b4-9800-a1d2974eda42" providerId="ADAL" clId="{05B98267-12DF-433A-BBDD-5188E9E65521}" dt="2019-10-21T18:54:59.673" v="697" actId="478"/>
          <ac:spMkLst>
            <pc:docMk/>
            <pc:sldMk cId="1335416296" sldId="267"/>
            <ac:spMk id="14" creationId="{C166306A-8B2A-4C3F-B0E8-2F291153AB2B}"/>
          </ac:spMkLst>
        </pc:spChg>
        <pc:spChg chg="add mod">
          <ac:chgData name="Raynaud, Patrick" userId="b15a2f0c-023a-43b4-9800-a1d2974eda42" providerId="ADAL" clId="{05B98267-12DF-433A-BBDD-5188E9E65521}" dt="2019-10-21T19:13:59.154" v="1030" actId="1076"/>
          <ac:spMkLst>
            <pc:docMk/>
            <pc:sldMk cId="1335416296" sldId="267"/>
            <ac:spMk id="17" creationId="{695C6DE2-57F9-4BFB-AA8E-45EB5224396E}"/>
          </ac:spMkLst>
        </pc:spChg>
        <pc:spChg chg="add mod">
          <ac:chgData name="Raynaud, Patrick" userId="b15a2f0c-023a-43b4-9800-a1d2974eda42" providerId="ADAL" clId="{05B98267-12DF-433A-BBDD-5188E9E65521}" dt="2019-10-21T19:14:04.891" v="1031" actId="13822"/>
          <ac:spMkLst>
            <pc:docMk/>
            <pc:sldMk cId="1335416296" sldId="267"/>
            <ac:spMk id="18" creationId="{75ABD51D-EECA-48E8-A94A-56F64F769C97}"/>
          </ac:spMkLst>
        </pc:spChg>
        <pc:spChg chg="add mod">
          <ac:chgData name="Raynaud, Patrick" userId="b15a2f0c-023a-43b4-9800-a1d2974eda42" providerId="ADAL" clId="{05B98267-12DF-433A-BBDD-5188E9E65521}" dt="2019-10-21T19:14:10.905" v="1032" actId="13822"/>
          <ac:spMkLst>
            <pc:docMk/>
            <pc:sldMk cId="1335416296" sldId="267"/>
            <ac:spMk id="19" creationId="{35E47031-619D-4F6C-BDFF-3EC31070F8B7}"/>
          </ac:spMkLst>
        </pc:spChg>
        <pc:spChg chg="add mod">
          <ac:chgData name="Raynaud, Patrick" userId="b15a2f0c-023a-43b4-9800-a1d2974eda42" providerId="ADAL" clId="{05B98267-12DF-433A-BBDD-5188E9E65521}" dt="2019-10-21T19:14:54.635" v="1075" actId="14100"/>
          <ac:spMkLst>
            <pc:docMk/>
            <pc:sldMk cId="1335416296" sldId="267"/>
            <ac:spMk id="20" creationId="{2291DE8E-7591-48DB-A316-D9DFC959DC8E}"/>
          </ac:spMkLst>
        </pc:spChg>
        <pc:spChg chg="add mod">
          <ac:chgData name="Raynaud, Patrick" userId="b15a2f0c-023a-43b4-9800-a1d2974eda42" providerId="ADAL" clId="{05B98267-12DF-433A-BBDD-5188E9E65521}" dt="2019-10-21T19:14:54.635" v="1075" actId="14100"/>
          <ac:spMkLst>
            <pc:docMk/>
            <pc:sldMk cId="1335416296" sldId="267"/>
            <ac:spMk id="21" creationId="{32636ED7-9DDF-4230-9EBC-A5D83FEE7055}"/>
          </ac:spMkLst>
        </pc:spChg>
        <pc:spChg chg="add mod">
          <ac:chgData name="Raynaud, Patrick" userId="b15a2f0c-023a-43b4-9800-a1d2974eda42" providerId="ADAL" clId="{05B98267-12DF-433A-BBDD-5188E9E65521}" dt="2019-10-21T19:14:54.635" v="1075" actId="14100"/>
          <ac:spMkLst>
            <pc:docMk/>
            <pc:sldMk cId="1335416296" sldId="267"/>
            <ac:spMk id="22" creationId="{2968B26E-5292-4552-AA7F-2468B0DB15AA}"/>
          </ac:spMkLst>
        </pc:spChg>
        <pc:spChg chg="add mod">
          <ac:chgData name="Raynaud, Patrick" userId="b15a2f0c-023a-43b4-9800-a1d2974eda42" providerId="ADAL" clId="{05B98267-12DF-433A-BBDD-5188E9E65521}" dt="2019-10-21T19:14:36.504" v="1058" actId="20577"/>
          <ac:spMkLst>
            <pc:docMk/>
            <pc:sldMk cId="1335416296" sldId="267"/>
            <ac:spMk id="24" creationId="{FDCBDE64-3DFD-4B8E-9A00-243980687F04}"/>
          </ac:spMkLst>
        </pc:spChg>
        <pc:spChg chg="add mod">
          <ac:chgData name="Raynaud, Patrick" userId="b15a2f0c-023a-43b4-9800-a1d2974eda42" providerId="ADAL" clId="{05B98267-12DF-433A-BBDD-5188E9E65521}" dt="2019-10-21T19:14:54.635" v="1075" actId="14100"/>
          <ac:spMkLst>
            <pc:docMk/>
            <pc:sldMk cId="1335416296" sldId="267"/>
            <ac:spMk id="25" creationId="{CCD47413-F1DD-42F3-9C25-A084D9A42CAF}"/>
          </ac:spMkLst>
        </pc:spChg>
        <pc:spChg chg="add mod">
          <ac:chgData name="Raynaud, Patrick" userId="b15a2f0c-023a-43b4-9800-a1d2974eda42" providerId="ADAL" clId="{05B98267-12DF-433A-BBDD-5188E9E65521}" dt="2019-10-21T19:24:15.922" v="1211" actId="14100"/>
          <ac:spMkLst>
            <pc:docMk/>
            <pc:sldMk cId="1335416296" sldId="267"/>
            <ac:spMk id="26" creationId="{DAE00A5C-CD23-4105-8C93-7916E339340F}"/>
          </ac:spMkLst>
        </pc:spChg>
        <pc:picChg chg="del">
          <ac:chgData name="Raynaud, Patrick" userId="b15a2f0c-023a-43b4-9800-a1d2974eda42" providerId="ADAL" clId="{05B98267-12DF-433A-BBDD-5188E9E65521}" dt="2019-10-21T18:28:06.617" v="438" actId="478"/>
          <ac:picMkLst>
            <pc:docMk/>
            <pc:sldMk cId="1335416296" sldId="267"/>
            <ac:picMk id="8" creationId="{A4C6533F-702A-4249-A2E5-36D89EAB239E}"/>
          </ac:picMkLst>
        </pc:picChg>
        <pc:cxnChg chg="add mod ord">
          <ac:chgData name="Raynaud, Patrick" userId="b15a2f0c-023a-43b4-9800-a1d2974eda42" providerId="ADAL" clId="{05B98267-12DF-433A-BBDD-5188E9E65521}" dt="2019-10-21T19:14:21.812" v="1034" actId="166"/>
          <ac:cxnSpMkLst>
            <pc:docMk/>
            <pc:sldMk cId="1335416296" sldId="267"/>
            <ac:cxnSpMk id="11" creationId="{7E16E6CE-A2CC-43D3-B3AA-EE9D8ADCE060}"/>
          </ac:cxnSpMkLst>
        </pc:cxnChg>
        <pc:cxnChg chg="add mod">
          <ac:chgData name="Raynaud, Patrick" userId="b15a2f0c-023a-43b4-9800-a1d2974eda42" providerId="ADAL" clId="{05B98267-12DF-433A-BBDD-5188E9E65521}" dt="2019-10-21T19:13:01.877" v="1023" actId="1076"/>
          <ac:cxnSpMkLst>
            <pc:docMk/>
            <pc:sldMk cId="1335416296" sldId="267"/>
            <ac:cxnSpMk id="12" creationId="{F550D4C5-237A-4F51-BC63-A5398EA0C2D8}"/>
          </ac:cxnSpMkLst>
        </pc:cxnChg>
        <pc:cxnChg chg="add del">
          <ac:chgData name="Raynaud, Patrick" userId="b15a2f0c-023a-43b4-9800-a1d2974eda42" providerId="ADAL" clId="{05B98267-12DF-433A-BBDD-5188E9E65521}" dt="2019-10-21T18:55:02.594" v="698" actId="478"/>
          <ac:cxnSpMkLst>
            <pc:docMk/>
            <pc:sldMk cId="1335416296" sldId="267"/>
            <ac:cxnSpMk id="15" creationId="{23A08E4F-E8C4-4555-BC8D-4003FABCD9F1}"/>
          </ac:cxnSpMkLst>
        </pc:cxnChg>
        <pc:cxnChg chg="add del">
          <ac:chgData name="Raynaud, Patrick" userId="b15a2f0c-023a-43b4-9800-a1d2974eda42" providerId="ADAL" clId="{05B98267-12DF-433A-BBDD-5188E9E65521}" dt="2019-10-21T18:55:02.594" v="698" actId="478"/>
          <ac:cxnSpMkLst>
            <pc:docMk/>
            <pc:sldMk cId="1335416296" sldId="267"/>
            <ac:cxnSpMk id="16" creationId="{8BDD41C2-F0AF-455B-BC25-19A35C7AF9AB}"/>
          </ac:cxnSpMkLst>
        </pc:cxnChg>
      </pc:sldChg>
      <pc:sldChg chg="addSp delSp modSp del">
        <pc:chgData name="Raynaud, Patrick" userId="b15a2f0c-023a-43b4-9800-a1d2974eda42" providerId="ADAL" clId="{05B98267-12DF-433A-BBDD-5188E9E65521}" dt="2019-10-21T19:26:18.832" v="1220" actId="2696"/>
        <pc:sldMkLst>
          <pc:docMk/>
          <pc:sldMk cId="542889714" sldId="268"/>
        </pc:sldMkLst>
        <pc:spChg chg="mod">
          <ac:chgData name="Raynaud, Patrick" userId="b15a2f0c-023a-43b4-9800-a1d2974eda42" providerId="ADAL" clId="{05B98267-12DF-433A-BBDD-5188E9E65521}" dt="2019-10-21T18:32:11.332" v="467" actId="6549"/>
          <ac:spMkLst>
            <pc:docMk/>
            <pc:sldMk cId="542889714" sldId="268"/>
            <ac:spMk id="2" creationId="{FB167181-063F-4D39-AF8B-05E7FFBDD264}"/>
          </ac:spMkLst>
        </pc:spChg>
        <pc:spChg chg="mod">
          <ac:chgData name="Raynaud, Patrick" userId="b15a2f0c-023a-43b4-9800-a1d2974eda42" providerId="ADAL" clId="{05B98267-12DF-433A-BBDD-5188E9E65521}" dt="2019-10-21T19:20:21.726" v="1151"/>
          <ac:spMkLst>
            <pc:docMk/>
            <pc:sldMk cId="542889714" sldId="268"/>
            <ac:spMk id="3" creationId="{55C1F655-CE06-4541-A754-C25249442815}"/>
          </ac:spMkLst>
        </pc:spChg>
        <pc:spChg chg="mod">
          <ac:chgData name="Raynaud, Patrick" userId="b15a2f0c-023a-43b4-9800-a1d2974eda42" providerId="ADAL" clId="{05B98267-12DF-433A-BBDD-5188E9E65521}" dt="2019-10-21T19:15:20.248" v="1079" actId="20577"/>
          <ac:spMkLst>
            <pc:docMk/>
            <pc:sldMk cId="542889714" sldId="268"/>
            <ac:spMk id="4" creationId="{EA487674-7D10-4A48-8C14-C5914BFDFF5C}"/>
          </ac:spMkLst>
        </pc:spChg>
        <pc:spChg chg="add del mod">
          <ac:chgData name="Raynaud, Patrick" userId="b15a2f0c-023a-43b4-9800-a1d2974eda42" providerId="ADAL" clId="{05B98267-12DF-433A-BBDD-5188E9E65521}" dt="2019-10-21T18:28:24.701" v="444" actId="478"/>
          <ac:spMkLst>
            <pc:docMk/>
            <pc:sldMk cId="542889714" sldId="268"/>
            <ac:spMk id="10" creationId="{A9703CAD-D6BC-4987-B367-21C101F4F41A}"/>
          </ac:spMkLst>
        </pc:spChg>
        <pc:picChg chg="del">
          <ac:chgData name="Raynaud, Patrick" userId="b15a2f0c-023a-43b4-9800-a1d2974eda42" providerId="ADAL" clId="{05B98267-12DF-433A-BBDD-5188E9E65521}" dt="2019-10-21T18:28:22.090" v="443" actId="478"/>
          <ac:picMkLst>
            <pc:docMk/>
            <pc:sldMk cId="542889714" sldId="268"/>
            <ac:picMk id="8" creationId="{9FEF9361-3F46-4DB5-B163-2DFB7451D4B9}"/>
          </ac:picMkLst>
        </pc:picChg>
      </pc:sldChg>
      <pc:sldChg chg="addSp delSp modSp del">
        <pc:chgData name="Raynaud, Patrick" userId="b15a2f0c-023a-43b4-9800-a1d2974eda42" providerId="ADAL" clId="{05B98267-12DF-433A-BBDD-5188E9E65521}" dt="2019-10-21T19:26:55.685" v="1221" actId="2696"/>
        <pc:sldMkLst>
          <pc:docMk/>
          <pc:sldMk cId="2706779022" sldId="269"/>
        </pc:sldMkLst>
        <pc:spChg chg="mod">
          <ac:chgData name="Raynaud, Patrick" userId="b15a2f0c-023a-43b4-9800-a1d2974eda42" providerId="ADAL" clId="{05B98267-12DF-433A-BBDD-5188E9E65521}" dt="2019-10-21T18:32:51.995" v="474" actId="207"/>
          <ac:spMkLst>
            <pc:docMk/>
            <pc:sldMk cId="2706779022" sldId="269"/>
            <ac:spMk id="3" creationId="{2D33C677-A06E-4216-870B-9D24527A9C39}"/>
          </ac:spMkLst>
        </pc:spChg>
        <pc:spChg chg="add del mod">
          <ac:chgData name="Raynaud, Patrick" userId="b15a2f0c-023a-43b4-9800-a1d2974eda42" providerId="ADAL" clId="{05B98267-12DF-433A-BBDD-5188E9E65521}" dt="2019-10-21T18:28:42.043" v="448" actId="478"/>
          <ac:spMkLst>
            <pc:docMk/>
            <pc:sldMk cId="2706779022" sldId="269"/>
            <ac:spMk id="9" creationId="{B99F36A4-45FD-4863-B95D-51C1E39FB8BE}"/>
          </ac:spMkLst>
        </pc:spChg>
        <pc:spChg chg="add mod">
          <ac:chgData name="Raynaud, Patrick" userId="b15a2f0c-023a-43b4-9800-a1d2974eda42" providerId="ADAL" clId="{05B98267-12DF-433A-BBDD-5188E9E65521}" dt="2019-10-21T18:32:38.881" v="472"/>
          <ac:spMkLst>
            <pc:docMk/>
            <pc:sldMk cId="2706779022" sldId="269"/>
            <ac:spMk id="10" creationId="{EBAC2F16-64E9-4641-A912-1089AE5C9774}"/>
          </ac:spMkLst>
        </pc:spChg>
        <pc:picChg chg="del">
          <ac:chgData name="Raynaud, Patrick" userId="b15a2f0c-023a-43b4-9800-a1d2974eda42" providerId="ADAL" clId="{05B98267-12DF-433A-BBDD-5188E9E65521}" dt="2019-10-21T18:28:39.269" v="447" actId="478"/>
          <ac:picMkLst>
            <pc:docMk/>
            <pc:sldMk cId="2706779022" sldId="269"/>
            <ac:picMk id="8" creationId="{6710F362-BEEB-4025-A15F-7765A3F7DBA4}"/>
          </ac:picMkLst>
        </pc:picChg>
      </pc:sldChg>
      <pc:sldChg chg="addSp delSp modSp">
        <pc:chgData name="Raynaud, Patrick" userId="b15a2f0c-023a-43b4-9800-a1d2974eda42" providerId="ADAL" clId="{05B98267-12DF-433A-BBDD-5188E9E65521}" dt="2019-10-21T18:32:35.946" v="471"/>
        <pc:sldMkLst>
          <pc:docMk/>
          <pc:sldMk cId="3429193840" sldId="270"/>
        </pc:sldMkLst>
        <pc:spChg chg="add del mod">
          <ac:chgData name="Raynaud, Patrick" userId="b15a2f0c-023a-43b4-9800-a1d2974eda42" providerId="ADAL" clId="{05B98267-12DF-433A-BBDD-5188E9E65521}" dt="2019-10-21T18:32:35.946" v="471"/>
          <ac:spMkLst>
            <pc:docMk/>
            <pc:sldMk cId="3429193840" sldId="270"/>
            <ac:spMk id="7" creationId="{F6A53850-336E-4390-A996-74C93A00575B}"/>
          </ac:spMkLst>
        </pc:spChg>
      </pc:sldChg>
      <pc:sldChg chg="add del">
        <pc:chgData name="Raynaud, Patrick" userId="b15a2f0c-023a-43b4-9800-a1d2974eda42" providerId="ADAL" clId="{05B98267-12DF-433A-BBDD-5188E9E65521}" dt="2019-10-21T18:32:33.222" v="469"/>
        <pc:sldMkLst>
          <pc:docMk/>
          <pc:sldMk cId="4190135296" sldId="27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70701-D53D-4979-8D85-25462E222DBA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F476A2-9126-4673-87BF-380536A31A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503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76A2-9126-4673-87BF-380536A31A7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629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2050" name="Picture 82">
            <a:extLst>
              <a:ext uri="{FF2B5EF4-FFF2-40B4-BE49-F238E27FC236}">
                <a16:creationId xmlns:a16="http://schemas.microsoft.com/office/drawing/2014/main" id="{176A2313-DF2C-4749-BBEB-E71796FC2F9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3225440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9686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" y="1143000"/>
            <a:ext cx="1196848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1"/>
          </p:nvPr>
        </p:nvSpPr>
        <p:spPr>
          <a:xfrm>
            <a:off x="121920" y="3800475"/>
            <a:ext cx="1196848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F845D14C-6747-42EE-97CC-4D7F0325A12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E94530C-9337-4BC5-B569-B47983F92C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23" y="122238"/>
            <a:ext cx="7528555" cy="944562"/>
          </a:xfrm>
          <a:prstGeom prst="rect">
            <a:avLst/>
          </a:prstGeom>
        </p:spPr>
        <p:txBody>
          <a:bodyPr/>
          <a:lstStyle>
            <a:lvl1pPr algn="ctr"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352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3790950"/>
            <a:ext cx="390144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4145280" y="3790950"/>
            <a:ext cx="390144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1"/>
          </p:nvPr>
        </p:nvSpPr>
        <p:spPr>
          <a:xfrm>
            <a:off x="101600" y="1143000"/>
            <a:ext cx="390144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2"/>
          </p:nvPr>
        </p:nvSpPr>
        <p:spPr>
          <a:xfrm>
            <a:off x="4145280" y="1143000"/>
            <a:ext cx="390144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188960" y="3790950"/>
            <a:ext cx="390144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8188960" y="1143000"/>
            <a:ext cx="390144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845D14C-6747-42EE-97CC-4D7F0325A12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564DD5-4508-4903-81DB-E9236E6167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23" y="122238"/>
            <a:ext cx="7528555" cy="944562"/>
          </a:xfrm>
          <a:prstGeom prst="rect">
            <a:avLst/>
          </a:prstGeom>
        </p:spPr>
        <p:txBody>
          <a:bodyPr/>
          <a:lstStyle>
            <a:lvl1pPr algn="ctr"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614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5D14C-6747-42EE-97CC-4D7F0325A12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B107F4A-C4A6-48D7-8404-ABF7F596F7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23" y="122238"/>
            <a:ext cx="7528555" cy="944562"/>
          </a:xfrm>
          <a:prstGeom prst="rect">
            <a:avLst/>
          </a:prstGeom>
        </p:spPr>
        <p:txBody>
          <a:bodyPr/>
          <a:lstStyle>
            <a:lvl1pPr algn="ctr"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2394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5D14C-6747-42EE-97CC-4D7F0325A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72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31723" y="122238"/>
            <a:ext cx="7528555" cy="944562"/>
          </a:xfrm>
          <a:prstGeom prst="rect">
            <a:avLst/>
          </a:prstGeom>
        </p:spPr>
        <p:txBody>
          <a:bodyPr/>
          <a:lstStyle>
            <a:lvl1pPr algn="ctr"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" y="1143000"/>
            <a:ext cx="11968480" cy="5314950"/>
          </a:xfrm>
          <a:prstGeom prst="rect">
            <a:avLst/>
          </a:prstGeom>
        </p:spPr>
        <p:txBody>
          <a:bodyPr/>
          <a:lstStyle>
            <a:lvl1pPr>
              <a:defRPr lang="en-US" sz="2000" dirty="0" smtClean="0">
                <a:latin typeface="Arial" pitchFamily="34" charset="0"/>
                <a:cs typeface="Arial" pitchFamily="34" charset="0"/>
              </a:defRPr>
            </a:lvl1pPr>
            <a:lvl2pPr>
              <a:defRPr lang="en-US" sz="1800" dirty="0" smtClean="0">
                <a:latin typeface="Arial" pitchFamily="34" charset="0"/>
                <a:cs typeface="Arial" pitchFamily="34" charset="0"/>
              </a:defRPr>
            </a:lvl2pPr>
            <a:lvl3pPr>
              <a:defRPr lang="en-US" sz="1800" dirty="0" smtClean="0">
                <a:latin typeface="Arial" pitchFamily="34" charset="0"/>
                <a:cs typeface="Arial" pitchFamily="34" charset="0"/>
              </a:defRPr>
            </a:lvl3pPr>
            <a:lvl4pPr>
              <a:defRPr lang="en-US" sz="1400" dirty="0" smtClean="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 dirty="0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 dirty="0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 dirty="0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 dirty="0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5D14C-6747-42EE-97CC-4D7F0325A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20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" y="1143000"/>
            <a:ext cx="5974080" cy="5314950"/>
          </a:xfrm>
          <a:prstGeom prst="rect">
            <a:avLst/>
          </a:prstGeom>
        </p:spPr>
        <p:txBody>
          <a:bodyPr/>
          <a:lstStyle>
            <a:lvl1pPr>
              <a:defRPr lang="en-US" sz="2000" smtClean="0">
                <a:latin typeface="Arial" pitchFamily="34" charset="0"/>
                <a:cs typeface="Arial" pitchFamily="34" charset="0"/>
              </a:defRPr>
            </a:lvl1pPr>
            <a:lvl2pPr>
              <a:defRPr lang="en-US" sz="1800" smtClean="0">
                <a:latin typeface="Arial" pitchFamily="34" charset="0"/>
                <a:cs typeface="Arial" pitchFamily="34" charset="0"/>
              </a:defRPr>
            </a:lvl2pPr>
            <a:lvl3pPr>
              <a:defRPr lang="en-US" sz="1800" smtClean="0">
                <a:latin typeface="Arial" pitchFamily="34" charset="0"/>
                <a:cs typeface="Arial" pitchFamily="34" charset="0"/>
              </a:defRPr>
            </a:lvl3pPr>
            <a:lvl4pPr>
              <a:defRPr lang="en-US" sz="1400" smtClean="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 dirty="0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 dirty="0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 dirty="0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 dirty="0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 dirty="0"/>
              <a:t>Fifth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6116320" y="1143000"/>
            <a:ext cx="5974080" cy="5314950"/>
          </a:xfrm>
          <a:prstGeom prst="rect">
            <a:avLst/>
          </a:prstGeom>
        </p:spPr>
        <p:txBody>
          <a:bodyPr/>
          <a:lstStyle>
            <a:lvl1pPr>
              <a:defRPr lang="en-US" sz="2000" dirty="0">
                <a:latin typeface="Arial" pitchFamily="34" charset="0"/>
                <a:cs typeface="Arial" pitchFamily="34" charset="0"/>
              </a:defRPr>
            </a:lvl1pPr>
            <a:lvl2pPr>
              <a:defRPr lang="en-US" sz="1800" dirty="0">
                <a:latin typeface="Arial" pitchFamily="34" charset="0"/>
                <a:cs typeface="Arial" pitchFamily="34" charset="0"/>
              </a:defRPr>
            </a:lvl2pPr>
            <a:lvl3pPr>
              <a:defRPr lang="en-US" dirty="0">
                <a:latin typeface="Arial" pitchFamily="34" charset="0"/>
                <a:cs typeface="Arial" pitchFamily="34" charset="0"/>
              </a:defRPr>
            </a:lvl3pPr>
            <a:lvl4pPr>
              <a:defRPr lang="en-US" sz="1400" dirty="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 dirty="0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 dirty="0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 dirty="0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 dirty="0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845D14C-6747-42EE-97CC-4D7F0325A12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3975E16-9934-434E-82C4-0785FB21D6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23" y="122238"/>
            <a:ext cx="7528555" cy="944562"/>
          </a:xfrm>
          <a:prstGeom prst="rect">
            <a:avLst/>
          </a:prstGeom>
        </p:spPr>
        <p:txBody>
          <a:bodyPr/>
          <a:lstStyle>
            <a:lvl1pPr algn="ctr"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846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" y="1143000"/>
            <a:ext cx="5974080" cy="531495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6116320" y="1143000"/>
            <a:ext cx="597408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2"/>
          </p:nvPr>
        </p:nvSpPr>
        <p:spPr>
          <a:xfrm>
            <a:off x="6116320" y="3800475"/>
            <a:ext cx="597408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45D14C-6747-42EE-97CC-4D7F0325A12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0C4C8B0-3865-4F56-8950-57B61CDB78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23" y="122238"/>
            <a:ext cx="7528555" cy="944562"/>
          </a:xfrm>
          <a:prstGeom prst="rect">
            <a:avLst/>
          </a:prstGeom>
        </p:spPr>
        <p:txBody>
          <a:bodyPr/>
          <a:lstStyle>
            <a:lvl1pPr algn="ctr"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673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" y="1143000"/>
            <a:ext cx="5974080" cy="531495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6116320" y="1143000"/>
            <a:ext cx="2987040" cy="17373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2"/>
          </p:nvPr>
        </p:nvSpPr>
        <p:spPr>
          <a:xfrm>
            <a:off x="6116320" y="2931795"/>
            <a:ext cx="2987040" cy="17373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9103360" y="1143000"/>
            <a:ext cx="2987040" cy="17373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9103360" y="2931795"/>
            <a:ext cx="2987040" cy="17373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5"/>
          </p:nvPr>
        </p:nvSpPr>
        <p:spPr>
          <a:xfrm>
            <a:off x="6116320" y="4720590"/>
            <a:ext cx="2987040" cy="17373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6"/>
          </p:nvPr>
        </p:nvSpPr>
        <p:spPr>
          <a:xfrm>
            <a:off x="9103360" y="4720590"/>
            <a:ext cx="2987040" cy="17373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845D14C-6747-42EE-97CC-4D7F0325A12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635E623-358F-4C52-B59D-31145CDB65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23" y="122238"/>
            <a:ext cx="7528555" cy="944562"/>
          </a:xfrm>
          <a:prstGeom prst="rect">
            <a:avLst/>
          </a:prstGeom>
        </p:spPr>
        <p:txBody>
          <a:bodyPr/>
          <a:lstStyle>
            <a:lvl1pPr algn="ctr"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658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" y="1143000"/>
            <a:ext cx="597408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6116320" y="1143000"/>
            <a:ext cx="597408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1"/>
          </p:nvPr>
        </p:nvSpPr>
        <p:spPr>
          <a:xfrm>
            <a:off x="121920" y="3800475"/>
            <a:ext cx="597408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2"/>
          </p:nvPr>
        </p:nvSpPr>
        <p:spPr>
          <a:xfrm>
            <a:off x="6116320" y="3800475"/>
            <a:ext cx="597408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45D14C-6747-42EE-97CC-4D7F0325A12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0B91BE8-4C64-4DE4-9A85-3235530D68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23" y="122238"/>
            <a:ext cx="7528555" cy="944562"/>
          </a:xfrm>
          <a:prstGeom prst="rect">
            <a:avLst/>
          </a:prstGeom>
        </p:spPr>
        <p:txBody>
          <a:bodyPr/>
          <a:lstStyle>
            <a:lvl1pPr algn="ctr"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728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" y="1143000"/>
            <a:ext cx="597408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6116320" y="1143000"/>
            <a:ext cx="597408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1"/>
          </p:nvPr>
        </p:nvSpPr>
        <p:spPr>
          <a:xfrm>
            <a:off x="121920" y="3800475"/>
            <a:ext cx="1198880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45D14C-6747-42EE-97CC-4D7F0325A12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EE3642E-0A8E-40CA-9D18-4A02244CC1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23" y="122238"/>
            <a:ext cx="7528555" cy="944562"/>
          </a:xfrm>
          <a:prstGeom prst="rect">
            <a:avLst/>
          </a:prstGeom>
        </p:spPr>
        <p:txBody>
          <a:bodyPr/>
          <a:lstStyle>
            <a:lvl1pPr algn="ctr"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955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" y="1143000"/>
            <a:ext cx="298704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6116320" y="1143000"/>
            <a:ext cx="298704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1"/>
          </p:nvPr>
        </p:nvSpPr>
        <p:spPr>
          <a:xfrm>
            <a:off x="121920" y="3800475"/>
            <a:ext cx="298704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2"/>
          </p:nvPr>
        </p:nvSpPr>
        <p:spPr>
          <a:xfrm>
            <a:off x="6116320" y="3800475"/>
            <a:ext cx="298704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45D14C-6747-42EE-97CC-4D7F0325A12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3108960" y="1143000"/>
            <a:ext cx="298704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7"/>
          </p:nvPr>
        </p:nvSpPr>
        <p:spPr>
          <a:xfrm>
            <a:off x="9103360" y="1143000"/>
            <a:ext cx="298704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8"/>
          </p:nvPr>
        </p:nvSpPr>
        <p:spPr>
          <a:xfrm>
            <a:off x="3108960" y="3800475"/>
            <a:ext cx="298704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9"/>
          </p:nvPr>
        </p:nvSpPr>
        <p:spPr>
          <a:xfrm>
            <a:off x="9103360" y="3800475"/>
            <a:ext cx="298704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3C62C94-B249-4AC5-9D14-1D3AE41F2F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23" y="122238"/>
            <a:ext cx="7528555" cy="944562"/>
          </a:xfrm>
          <a:prstGeom prst="rect">
            <a:avLst/>
          </a:prstGeom>
        </p:spPr>
        <p:txBody>
          <a:bodyPr/>
          <a:lstStyle>
            <a:lvl1pPr algn="ctr"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86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" y="1143000"/>
            <a:ext cx="1196848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1"/>
          </p:nvPr>
        </p:nvSpPr>
        <p:spPr>
          <a:xfrm>
            <a:off x="121920" y="3800475"/>
            <a:ext cx="597408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2"/>
          </p:nvPr>
        </p:nvSpPr>
        <p:spPr>
          <a:xfrm>
            <a:off x="6116320" y="3800475"/>
            <a:ext cx="5974080" cy="2651760"/>
          </a:xfrm>
          <a:prstGeom prst="rect">
            <a:avLst/>
          </a:prstGeom>
        </p:spPr>
        <p:txBody>
          <a:bodyPr/>
          <a:lstStyle>
            <a:lvl1pPr>
              <a:defRPr lang="en-US" sz="2000">
                <a:latin typeface="Arial" pitchFamily="34" charset="0"/>
                <a:cs typeface="Arial" pitchFamily="34" charset="0"/>
              </a:defRPr>
            </a:lvl1pPr>
            <a:lvl2pPr>
              <a:defRPr lang="en-US" sz="1800">
                <a:latin typeface="Arial" pitchFamily="34" charset="0"/>
                <a:cs typeface="Arial" pitchFamily="34" charset="0"/>
              </a:defRPr>
            </a:lvl2pPr>
            <a:lvl3pPr>
              <a:defRPr lang="en-US">
                <a:latin typeface="Arial" pitchFamily="34" charset="0"/>
                <a:cs typeface="Arial" pitchFamily="34" charset="0"/>
              </a:defRPr>
            </a:lvl3pPr>
            <a:lvl4pPr>
              <a:defRPr lang="en-US" sz="1400">
                <a:latin typeface="Arial" pitchFamily="34" charset="0"/>
                <a:cs typeface="Arial" pitchFamily="34" charset="0"/>
              </a:defRPr>
            </a:lvl4pPr>
            <a:lvl5pPr>
              <a:defRPr lang="en-US" sz="1100" dirty="0">
                <a:latin typeface="Arial" pitchFamily="34" charset="0"/>
                <a:cs typeface="Arial" pitchFamily="34" charset="0"/>
              </a:defRPr>
            </a:lvl5pPr>
          </a:lstStyle>
          <a:p>
            <a:pPr lvl="0">
              <a:spcBef>
                <a:spcPts val="0"/>
              </a:spcBef>
            </a:pPr>
            <a:r>
              <a:rPr lang="en-US"/>
              <a:t>Edit Master text styles</a:t>
            </a:r>
          </a:p>
          <a:p>
            <a:pPr lvl="1">
              <a:spcBef>
                <a:spcPts val="0"/>
              </a:spcBef>
            </a:pPr>
            <a:r>
              <a:rPr lang="en-US"/>
              <a:t>Second level</a:t>
            </a:r>
          </a:p>
          <a:p>
            <a:pPr lvl="2">
              <a:spcBef>
                <a:spcPts val="0"/>
              </a:spcBef>
            </a:pPr>
            <a:r>
              <a:rPr lang="en-US"/>
              <a:t>Third level</a:t>
            </a:r>
          </a:p>
          <a:p>
            <a:pPr lvl="3">
              <a:spcBef>
                <a:spcPts val="0"/>
              </a:spcBef>
            </a:pPr>
            <a:r>
              <a:rPr lang="en-US"/>
              <a:t>Fourth level</a:t>
            </a:r>
          </a:p>
          <a:p>
            <a:pPr lvl="4">
              <a:spcBef>
                <a:spcPts val="0"/>
              </a:spcBef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45D14C-6747-42EE-97CC-4D7F0325A12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044AA9C-8AB6-49A5-9E06-CC6E0FF8DF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23" y="122238"/>
            <a:ext cx="7528555" cy="944562"/>
          </a:xfrm>
          <a:prstGeom prst="rect">
            <a:avLst/>
          </a:prstGeom>
        </p:spPr>
        <p:txBody>
          <a:bodyPr/>
          <a:lstStyle>
            <a:lvl1pPr algn="ctr"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138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8" descr="opt1"/>
          <p:cNvPicPr>
            <a:picLocks noChangeAspect="1" noChangeArrowheads="1"/>
          </p:cNvPicPr>
          <p:nvPr/>
        </p:nvPicPr>
        <p:blipFill>
          <a:blip r:embed="rId1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-2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4800601"/>
            <a:ext cx="12192000" cy="2057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06678" y="6525491"/>
            <a:ext cx="2225045" cy="2624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r>
              <a:rPr lang="en-US"/>
              <a:t>22-24 October 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38400" y="6525491"/>
            <a:ext cx="7315200" cy="2624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r>
              <a:rPr lang="en-US"/>
              <a:t>ISPMNA'2019 | Rockville, MD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860278" y="6525491"/>
            <a:ext cx="2225045" cy="2624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1">
                <a:solidFill>
                  <a:schemeClr val="tx1"/>
                </a:solidFill>
              </a:defRPr>
            </a:lvl1pPr>
          </a:lstStyle>
          <a:p>
            <a:fld id="{F845D14C-6747-42EE-97CC-4D7F0325A12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16" descr="nrc_logo_black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737725" y="76200"/>
            <a:ext cx="2352676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82">
            <a:extLst>
              <a:ext uri="{FF2B5EF4-FFF2-40B4-BE49-F238E27FC236}">
                <a16:creationId xmlns:a16="http://schemas.microsoft.com/office/drawing/2014/main" id="{76DCB148-6E5B-47B7-862E-B00A847259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23526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6013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1" charset="0"/>
          <a:ea typeface="ヒラギノ角ゴ Pro W3" pitchFamily="1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1" charset="0"/>
          <a:ea typeface="ヒラギノ角ゴ Pro W3" pitchFamily="1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1" charset="0"/>
          <a:ea typeface="ヒラギノ角ゴ Pro W3" pitchFamily="1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1" charset="0"/>
          <a:ea typeface="ヒラギノ角ゴ Pro W3" pitchFamily="1" charset="-128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1" charset="0"/>
          <a:ea typeface="ヒラギノ角ゴ Pro W3" pitchFamily="1" charset="-128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1" charset="0"/>
          <a:ea typeface="ヒラギノ角ゴ Pro W3" pitchFamily="1" charset="-128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1" charset="0"/>
          <a:ea typeface="ヒラギノ角ゴ Pro W3" pitchFamily="1" charset="-128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1" charset="0"/>
          <a:ea typeface="ヒラギノ角ゴ Pro W3" pitchFamily="1" charset="-128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40C3F-294D-49A4-81B8-B748357AAF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Development of NRC Guidance on Probabilistic Fracture Mechanics for US Nuclear Applications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EC9627-306E-4FD5-B60F-FF80B89795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Patrick Raynaud</a:t>
            </a:r>
          </a:p>
          <a:p>
            <a:r>
              <a:rPr lang="en-US" dirty="0"/>
              <a:t>Senior Materials Engineer</a:t>
            </a:r>
          </a:p>
          <a:p>
            <a:r>
              <a:rPr lang="en-US" dirty="0"/>
              <a:t>U.S. NRC Office of Research</a:t>
            </a:r>
          </a:p>
        </p:txBody>
      </p:sp>
    </p:spTree>
    <p:extLst>
      <p:ext uri="{BB962C8B-B14F-4D97-AF65-F5344CB8AC3E}">
        <p14:creationId xmlns:p14="http://schemas.microsoft.com/office/powerpoint/2010/main" val="1712750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67E3B-8585-414B-82B7-F0B3D1435F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026" y="6186792"/>
            <a:ext cx="10928266" cy="353912"/>
          </a:xfr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en-US" sz="1400" b="1" dirty="0">
                <a:solidFill>
                  <a:schemeClr val="bg1"/>
                </a:solidFill>
              </a:rPr>
              <a:t>NRC would encourage pre-submittal meeting to provide direction on which areas might require additional work in the submittal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DBB9141-A959-44F0-9FBC-B76BBF836365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121919" y="1066800"/>
            <a:ext cx="7414050" cy="4800548"/>
          </a:xfrm>
        </p:spPr>
        <p:txBody>
          <a:bodyPr/>
          <a:lstStyle/>
          <a:p>
            <a:r>
              <a:rPr lang="en-US" sz="1600" dirty="0">
                <a:solidFill>
                  <a:srgbClr val="00B050"/>
                </a:solidFill>
              </a:rPr>
              <a:t>Safety significance</a:t>
            </a:r>
          </a:p>
          <a:p>
            <a:pPr lvl="1"/>
            <a:r>
              <a:rPr lang="en-US" sz="1400" dirty="0"/>
              <a:t>In general, level of detail should scale with the safety significance while still taking into consideration the recommended minimum contents</a:t>
            </a:r>
          </a:p>
          <a:p>
            <a:pPr lvl="1"/>
            <a:r>
              <a:rPr lang="en-US" sz="1400" dirty="0"/>
              <a:t>The recommended minima are satisfactory for class 1 components, and thus also sufficient for lower class components</a:t>
            </a:r>
          </a:p>
          <a:p>
            <a:pPr lvl="1"/>
            <a:r>
              <a:rPr lang="en-US" sz="1400" dirty="0"/>
              <a:t>The extent to which some recommendations may be relaxed should inversely scale with the complexity and novelty of the application</a:t>
            </a:r>
          </a:p>
          <a:p>
            <a:r>
              <a:rPr lang="en-US" sz="1600" dirty="0">
                <a:solidFill>
                  <a:srgbClr val="00B050"/>
                </a:solidFill>
              </a:rPr>
              <a:t>Failure mode</a:t>
            </a:r>
          </a:p>
          <a:p>
            <a:pPr lvl="1"/>
            <a:r>
              <a:rPr lang="en-US" sz="1400" dirty="0"/>
              <a:t>Highly energetic failure mode, impact on other systems or on the safety of personnel, poorly understood failure mode, newly modeled phenomenon</a:t>
            </a:r>
            <a:endParaRPr lang="en-US" sz="1200" dirty="0"/>
          </a:p>
          <a:p>
            <a:pPr lvl="1"/>
            <a:r>
              <a:rPr lang="en-US" sz="1400" dirty="0"/>
              <a:t>Impact on submittal</a:t>
            </a:r>
          </a:p>
          <a:p>
            <a:pPr lvl="2"/>
            <a:r>
              <a:rPr lang="en-US" sz="1200" dirty="0"/>
              <a:t>Higher emphasis on model description</a:t>
            </a:r>
          </a:p>
          <a:p>
            <a:pPr lvl="2"/>
            <a:r>
              <a:rPr lang="en-US" sz="1200" dirty="0"/>
              <a:t>Better description of model inputs</a:t>
            </a:r>
          </a:p>
          <a:p>
            <a:pPr lvl="2"/>
            <a:r>
              <a:rPr lang="en-US" sz="1200" dirty="0"/>
              <a:t>Better documentation of sensitivities of model</a:t>
            </a:r>
          </a:p>
          <a:p>
            <a:r>
              <a:rPr lang="en-US" sz="1600" dirty="0">
                <a:solidFill>
                  <a:srgbClr val="00B050"/>
                </a:solidFill>
              </a:rPr>
              <a:t>Code complexity</a:t>
            </a:r>
          </a:p>
          <a:p>
            <a:pPr lvl="1"/>
            <a:r>
              <a:rPr lang="en-US" sz="1400" dirty="0"/>
              <a:t>High number of I/O, large number of phenomena modeled, many code model interdependencies, complex interactions between different physics in the code</a:t>
            </a:r>
            <a:endParaRPr lang="en-US" sz="1200" dirty="0"/>
          </a:p>
          <a:p>
            <a:pPr lvl="1"/>
            <a:r>
              <a:rPr lang="en-US" sz="1400" dirty="0"/>
              <a:t>Impact on submittal</a:t>
            </a:r>
          </a:p>
          <a:p>
            <a:pPr lvl="2"/>
            <a:r>
              <a:rPr lang="en-US" sz="1200" dirty="0"/>
              <a:t>More sensitivity studies to ensure behavior is well understood</a:t>
            </a:r>
          </a:p>
          <a:p>
            <a:pPr lvl="2"/>
            <a:r>
              <a:rPr lang="en-US" sz="1200" dirty="0"/>
              <a:t>More robust SQA and V&amp;V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2ED4B9-17D8-42BA-8E0D-303254385B3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1CD04-C953-4ADC-88A2-12934C8083F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1ABD1B-EF8C-4916-9F71-5A40885E566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00C10C-62BF-4CA2-9554-95E49433917A}" type="slidenum">
              <a:rPr lang="en-US" smtClean="0"/>
              <a:t>10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19409E-0C62-4F5B-B9C9-0F206B030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 for Submittal of Additional Depth of Information [1/3]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BCBBEF5-4C74-4DAA-BF7D-62FDCD1DCC76}"/>
              </a:ext>
            </a:extLst>
          </p:cNvPr>
          <p:cNvCxnSpPr/>
          <p:nvPr/>
        </p:nvCxnSpPr>
        <p:spPr bwMode="auto">
          <a:xfrm>
            <a:off x="7889913" y="4539577"/>
            <a:ext cx="3472775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CF8B97B-31A7-4CB6-ABDF-EA6172FE07D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53526" y="2803189"/>
            <a:ext cx="3472775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F0DFA76-DC65-4544-806F-E9E42AF22C1C}"/>
              </a:ext>
            </a:extLst>
          </p:cNvPr>
          <p:cNvSpPr txBox="1"/>
          <p:nvPr/>
        </p:nvSpPr>
        <p:spPr>
          <a:xfrm rot="16200000">
            <a:off x="5961964" y="2640806"/>
            <a:ext cx="35019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7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Depth of additional information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A511B5-445C-449C-B506-EA18DA0D31ED}"/>
              </a:ext>
            </a:extLst>
          </p:cNvPr>
          <p:cNvSpPr txBox="1"/>
          <p:nvPr/>
        </p:nvSpPr>
        <p:spPr>
          <a:xfrm>
            <a:off x="7916935" y="4539577"/>
            <a:ext cx="350195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7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Safety significance</a:t>
            </a:r>
          </a:p>
          <a:p>
            <a:pPr algn="l"/>
            <a:r>
              <a:rPr lang="en-US" sz="17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Failure consequences</a:t>
            </a:r>
          </a:p>
          <a:p>
            <a:pPr algn="l"/>
            <a:r>
              <a:rPr lang="en-US" sz="17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Code complexity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115ECBA-FE92-43F3-84F7-C52A4ADF1DF0}"/>
              </a:ext>
            </a:extLst>
          </p:cNvPr>
          <p:cNvCxnSpPr>
            <a:cxnSpLocks/>
          </p:cNvCxnSpPr>
          <p:nvPr/>
        </p:nvCxnSpPr>
        <p:spPr bwMode="auto">
          <a:xfrm flipV="1">
            <a:off x="7889913" y="1417001"/>
            <a:ext cx="3232646" cy="3093399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CCD6080-1E75-4856-9644-EA936FC7B6E7}"/>
              </a:ext>
            </a:extLst>
          </p:cNvPr>
          <p:cNvCxnSpPr>
            <a:cxnSpLocks/>
          </p:cNvCxnSpPr>
          <p:nvPr/>
        </p:nvCxnSpPr>
        <p:spPr bwMode="auto">
          <a:xfrm flipV="1">
            <a:off x="8073387" y="1553187"/>
            <a:ext cx="3150129" cy="2986390"/>
          </a:xfrm>
          <a:prstGeom prst="straightConnector1">
            <a:avLst/>
          </a:prstGeom>
          <a:ln>
            <a:solidFill>
              <a:srgbClr val="7030A0"/>
            </a:solidFill>
            <a:headEnd type="none" w="med" len="me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088FCDE-CEC7-46F9-A0B9-8AE3F58EA134}"/>
              </a:ext>
            </a:extLst>
          </p:cNvPr>
          <p:cNvCxnSpPr>
            <a:cxnSpLocks/>
          </p:cNvCxnSpPr>
          <p:nvPr/>
        </p:nvCxnSpPr>
        <p:spPr bwMode="auto">
          <a:xfrm flipV="1">
            <a:off x="7889913" y="1274129"/>
            <a:ext cx="3161490" cy="3025307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7806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7D572-5164-40C0-8F0B-D30752C5D0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18" y="1066800"/>
            <a:ext cx="7415784" cy="5391150"/>
          </a:xfrm>
        </p:spPr>
        <p:txBody>
          <a:bodyPr/>
          <a:lstStyle/>
          <a:p>
            <a:r>
              <a:rPr lang="en-US" sz="1600" dirty="0">
                <a:solidFill>
                  <a:srgbClr val="00B050"/>
                </a:solidFill>
              </a:rPr>
              <a:t>Margin to acceptance criteria</a:t>
            </a:r>
          </a:p>
          <a:p>
            <a:pPr lvl="1"/>
            <a:r>
              <a:rPr lang="en-US" sz="1400" dirty="0"/>
              <a:t>Does 95th percentile cross threshold?</a:t>
            </a:r>
          </a:p>
          <a:p>
            <a:pPr lvl="1"/>
            <a:r>
              <a:rPr lang="en-US" sz="1400" dirty="0"/>
              <a:t>Impact on submittal:</a:t>
            </a:r>
          </a:p>
          <a:p>
            <a:pPr lvl="2"/>
            <a:r>
              <a:rPr lang="en-US" sz="1200" dirty="0"/>
              <a:t>Higher emphasis on input distributions for low margin</a:t>
            </a:r>
          </a:p>
          <a:p>
            <a:pPr lvl="2"/>
            <a:r>
              <a:rPr lang="en-US" sz="1200" dirty="0"/>
              <a:t>Better documentation of output uncertainty (tails) for low margin</a:t>
            </a:r>
          </a:p>
          <a:p>
            <a:pPr lvl="2"/>
            <a:r>
              <a:rPr lang="en-US" sz="1200" dirty="0"/>
              <a:t>Potential relaxation of convergence requirements if lots of margin</a:t>
            </a:r>
          </a:p>
          <a:p>
            <a:r>
              <a:rPr lang="en-US" sz="1600" dirty="0">
                <a:solidFill>
                  <a:srgbClr val="00B050"/>
                </a:solidFill>
              </a:rPr>
              <a:t>Plant specific vs. generic</a:t>
            </a:r>
          </a:p>
          <a:p>
            <a:pPr lvl="1"/>
            <a:r>
              <a:rPr lang="en-US" sz="1400" dirty="0"/>
              <a:t>Additional information for generic applications</a:t>
            </a:r>
          </a:p>
          <a:p>
            <a:pPr lvl="1"/>
            <a:r>
              <a:rPr lang="en-US" sz="1400" dirty="0"/>
              <a:t>Baseline level of information for plant specific applications</a:t>
            </a:r>
          </a:p>
          <a:p>
            <a:pPr lvl="2"/>
            <a:r>
              <a:rPr lang="en-US" sz="1200" dirty="0"/>
              <a:t>Exception: if plant has unique feature requiring special software or inputs</a:t>
            </a:r>
          </a:p>
          <a:p>
            <a:pPr lvl="1"/>
            <a:r>
              <a:rPr lang="en-US" sz="1400" dirty="0"/>
              <a:t>Impact on submittal:</a:t>
            </a:r>
          </a:p>
          <a:p>
            <a:pPr lvl="2"/>
            <a:r>
              <a:rPr lang="en-US" sz="1200" dirty="0"/>
              <a:t>Additional proof that inputs cover wide range of generic application</a:t>
            </a:r>
          </a:p>
          <a:p>
            <a:pPr lvl="2"/>
            <a:r>
              <a:rPr lang="en-US" sz="1200" dirty="0"/>
              <a:t>Additional proof that models cover wide range of generic application</a:t>
            </a:r>
          </a:p>
          <a:p>
            <a:pPr lvl="2"/>
            <a:r>
              <a:rPr lang="en-US" sz="1200" dirty="0"/>
              <a:t>For plant with unique feature, additional description of specialized software and inputs</a:t>
            </a:r>
          </a:p>
          <a:p>
            <a:r>
              <a:rPr lang="en-US" sz="1600" dirty="0">
                <a:solidFill>
                  <a:srgbClr val="00B050"/>
                </a:solidFill>
              </a:rPr>
              <a:t>Implications of potential unknowns</a:t>
            </a:r>
          </a:p>
          <a:p>
            <a:pPr lvl="1"/>
            <a:r>
              <a:rPr lang="en-US" sz="1400" dirty="0"/>
              <a:t>If perceived uncharacterized uncertainties are high, recommend additional sensitivity studies</a:t>
            </a:r>
          </a:p>
          <a:p>
            <a:pPr lvl="1"/>
            <a:r>
              <a:rPr lang="en-US" sz="1400" dirty="0"/>
              <a:t>The higher the consequence, the broader the scope of investigation</a:t>
            </a:r>
          </a:p>
          <a:p>
            <a:r>
              <a:rPr lang="en-US" sz="1600" dirty="0">
                <a:solidFill>
                  <a:srgbClr val="00B050"/>
                </a:solidFill>
              </a:rPr>
              <a:t>Difference from ASME requirements</a:t>
            </a:r>
          </a:p>
          <a:p>
            <a:pPr marL="642938" lvl="1" indent="-342900"/>
            <a:r>
              <a:rPr lang="en-US" sz="1400" dirty="0"/>
              <a:t>The bigger the difference, the more additional information may be needed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86C986-8DDF-42C5-9F6A-FC25A1825B5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0EE33F-65B0-4531-A1B1-69592737843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E452C0-FBA8-4429-834C-56135757ADD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100C10C-62BF-4CA2-9554-95E49433917A}" type="slidenum">
              <a:rPr lang="en-US" smtClean="0"/>
              <a:t>11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7CA10CD-1C59-4FCE-8A96-46484EF72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 for Submittal of Additional Depth of Information [2/3]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8012418-99FD-4640-896C-A31401DCE73F}"/>
              </a:ext>
            </a:extLst>
          </p:cNvPr>
          <p:cNvCxnSpPr/>
          <p:nvPr/>
        </p:nvCxnSpPr>
        <p:spPr bwMode="auto">
          <a:xfrm>
            <a:off x="7891646" y="4539577"/>
            <a:ext cx="3472775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1EC80F1-BC29-4DA7-BC6B-C77A897390C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55259" y="2803189"/>
            <a:ext cx="3472775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6FBB9D3-9CBD-4F87-8B95-8069C6640432}"/>
              </a:ext>
            </a:extLst>
          </p:cNvPr>
          <p:cNvSpPr txBox="1"/>
          <p:nvPr/>
        </p:nvSpPr>
        <p:spPr>
          <a:xfrm rot="16200000">
            <a:off x="5963697" y="2640806"/>
            <a:ext cx="35019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7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Depth of additional information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BDE6CB-AA22-4663-80A5-1DBE648DC667}"/>
              </a:ext>
            </a:extLst>
          </p:cNvPr>
          <p:cNvSpPr txBox="1"/>
          <p:nvPr/>
        </p:nvSpPr>
        <p:spPr>
          <a:xfrm>
            <a:off x="7918668" y="4539577"/>
            <a:ext cx="3501956" cy="11387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7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Margin</a:t>
            </a:r>
          </a:p>
          <a:p>
            <a:pPr algn="l"/>
            <a:r>
              <a:rPr lang="en-US" sz="17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Number of plants impacted</a:t>
            </a:r>
          </a:p>
          <a:p>
            <a:pPr algn="l"/>
            <a:r>
              <a:rPr lang="en-US" sz="17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Implication of unknowns</a:t>
            </a:r>
          </a:p>
          <a:p>
            <a:pPr algn="l"/>
            <a:r>
              <a:rPr lang="en-US" sz="1700" b="1" dirty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Difference from ASME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A9122DC-9B12-47E4-ABE8-5C4E46DF6D2E}"/>
              </a:ext>
            </a:extLst>
          </p:cNvPr>
          <p:cNvCxnSpPr>
            <a:cxnSpLocks/>
          </p:cNvCxnSpPr>
          <p:nvPr/>
        </p:nvCxnSpPr>
        <p:spPr bwMode="auto">
          <a:xfrm>
            <a:off x="7891646" y="1465634"/>
            <a:ext cx="3317132" cy="2937759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ABFEB0C-F16E-4C67-B942-CBF66486FA4A}"/>
              </a:ext>
            </a:extLst>
          </p:cNvPr>
          <p:cNvCxnSpPr>
            <a:cxnSpLocks/>
          </p:cNvCxnSpPr>
          <p:nvPr/>
        </p:nvCxnSpPr>
        <p:spPr bwMode="auto">
          <a:xfrm flipV="1">
            <a:off x="7920829" y="1533732"/>
            <a:ext cx="3202452" cy="2986393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D16B8EF-BEAD-4DAE-B252-533986E419B3}"/>
              </a:ext>
            </a:extLst>
          </p:cNvPr>
          <p:cNvCxnSpPr>
            <a:cxnSpLocks/>
          </p:cNvCxnSpPr>
          <p:nvPr/>
        </p:nvCxnSpPr>
        <p:spPr bwMode="auto">
          <a:xfrm flipV="1">
            <a:off x="8089983" y="1624345"/>
            <a:ext cx="3105284" cy="2895780"/>
          </a:xfrm>
          <a:prstGeom prst="straightConnector1">
            <a:avLst/>
          </a:prstGeom>
          <a:ln>
            <a:solidFill>
              <a:srgbClr val="7030A0"/>
            </a:solidFill>
            <a:headEnd type="none" w="med" len="me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A8E59BF-5B32-4EA2-86F5-0746A5DE8D08}"/>
              </a:ext>
            </a:extLst>
          </p:cNvPr>
          <p:cNvCxnSpPr>
            <a:cxnSpLocks/>
          </p:cNvCxnSpPr>
          <p:nvPr/>
        </p:nvCxnSpPr>
        <p:spPr bwMode="auto">
          <a:xfrm flipV="1">
            <a:off x="7907318" y="1466604"/>
            <a:ext cx="3132306" cy="2920977"/>
          </a:xfrm>
          <a:prstGeom prst="straightConnector1">
            <a:avLst/>
          </a:prstGeom>
          <a:ln>
            <a:solidFill>
              <a:srgbClr val="92D050"/>
            </a:solidFill>
            <a:headEnd type="none" w="med" len="me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02D0B750-90A5-44AC-80CB-80D8163B2902}"/>
              </a:ext>
            </a:extLst>
          </p:cNvPr>
          <p:cNvSpPr txBox="1">
            <a:spLocks/>
          </p:cNvSpPr>
          <p:nvPr/>
        </p:nvSpPr>
        <p:spPr>
          <a:xfrm>
            <a:off x="642026" y="6186792"/>
            <a:ext cx="10928266" cy="35391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 marL="257175" indent="-25717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lang="en-US" sz="2000" smtClean="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57213" indent="-21431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lang="en-US" sz="1800" smtClean="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lang="en-US" sz="1800" smtClean="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2001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lang="en-US" sz="1400" smtClean="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sz="1100" dirty="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sz="1400" b="1" kern="0">
                <a:solidFill>
                  <a:schemeClr val="bg1"/>
                </a:solidFill>
              </a:rPr>
              <a:t>NRC would encourage pre-submittal meeting to provide direction on which areas might require additional work in the submittal</a:t>
            </a:r>
            <a:endParaRPr lang="en-US" sz="14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853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258FA9-D70B-4AA6-B3E7-98C6324AB2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19" y="1143000"/>
            <a:ext cx="6619349" cy="5314950"/>
          </a:xfrm>
        </p:spPr>
        <p:txBody>
          <a:bodyPr/>
          <a:lstStyle/>
          <a:p>
            <a:r>
              <a:rPr lang="en-US" sz="1600" dirty="0">
                <a:solidFill>
                  <a:srgbClr val="00B050"/>
                </a:solidFill>
              </a:rPr>
              <a:t>Emergent or ongoing issue</a:t>
            </a:r>
          </a:p>
          <a:p>
            <a:pPr lvl="1"/>
            <a:r>
              <a:rPr lang="en-US" sz="1400" dirty="0"/>
              <a:t>Emergent issues require more information than ongoing issues</a:t>
            </a:r>
          </a:p>
          <a:p>
            <a:pPr lvl="1"/>
            <a:r>
              <a:rPr lang="en-US" sz="1400" dirty="0"/>
              <a:t>Impact on submittal:</a:t>
            </a:r>
          </a:p>
          <a:p>
            <a:pPr lvl="2"/>
            <a:r>
              <a:rPr lang="en-US" sz="1200" dirty="0"/>
              <a:t>Better documentation of inputs and models</a:t>
            </a:r>
          </a:p>
          <a:p>
            <a:r>
              <a:rPr lang="en-US" sz="1600" dirty="0">
                <a:solidFill>
                  <a:srgbClr val="00B050"/>
                </a:solidFill>
              </a:rPr>
              <a:t>First of a kind vs routine applications</a:t>
            </a:r>
          </a:p>
          <a:p>
            <a:pPr lvl="1"/>
            <a:r>
              <a:rPr lang="en-US" sz="1400" dirty="0"/>
              <a:t>First of a kind applications require more information than routine applications</a:t>
            </a:r>
          </a:p>
          <a:p>
            <a:pPr lvl="1"/>
            <a:r>
              <a:rPr lang="en-US" sz="1400" dirty="0"/>
              <a:t>Impact on submittal:</a:t>
            </a:r>
          </a:p>
          <a:p>
            <a:pPr lvl="2"/>
            <a:r>
              <a:rPr lang="en-US" sz="1200" dirty="0"/>
              <a:t>Better documentation of inputs and models</a:t>
            </a:r>
          </a:p>
          <a:p>
            <a:pPr lvl="2"/>
            <a:r>
              <a:rPr lang="en-US" sz="1200" dirty="0"/>
              <a:t>Better characterization of importance and sensitivities</a:t>
            </a:r>
          </a:p>
          <a:p>
            <a:r>
              <a:rPr lang="en-US" sz="1600" dirty="0">
                <a:solidFill>
                  <a:srgbClr val="00B050"/>
                </a:solidFill>
              </a:rPr>
              <a:t>Change to plant licensing basis</a:t>
            </a:r>
          </a:p>
          <a:p>
            <a:pPr lvl="1"/>
            <a:r>
              <a:rPr lang="en-US" sz="1400" dirty="0"/>
              <a:t>More information required if plant licensing basis is impacted</a:t>
            </a:r>
          </a:p>
          <a:p>
            <a:pPr lvl="1"/>
            <a:r>
              <a:rPr lang="en-US" sz="1400" dirty="0"/>
              <a:t>Impact on submittal:</a:t>
            </a:r>
          </a:p>
          <a:p>
            <a:pPr lvl="2"/>
            <a:r>
              <a:rPr lang="en-US" sz="1200" dirty="0"/>
              <a:t>Better documentation and characterization of margins via uncertainty analysis as well as sensitivity analyses and studies</a:t>
            </a:r>
          </a:p>
          <a:p>
            <a:pPr lvl="2"/>
            <a:r>
              <a:rPr lang="en-US" sz="1200" dirty="0"/>
              <a:t>PRA requirements</a:t>
            </a:r>
          </a:p>
          <a:p>
            <a:r>
              <a:rPr lang="en-US" sz="1600" dirty="0">
                <a:solidFill>
                  <a:srgbClr val="00B050"/>
                </a:solidFill>
              </a:rPr>
              <a:t>PFM sole basis vs. supporting basis of submittal</a:t>
            </a:r>
          </a:p>
          <a:p>
            <a:pPr lvl="1"/>
            <a:r>
              <a:rPr lang="en-US" sz="1400" dirty="0"/>
              <a:t>If other supporting analyses, relax recommendations</a:t>
            </a:r>
          </a:p>
          <a:p>
            <a:pPr lvl="1"/>
            <a:r>
              <a:rPr lang="en-US" sz="1400" dirty="0"/>
              <a:t>Impact on submittal</a:t>
            </a:r>
          </a:p>
          <a:p>
            <a:pPr lvl="2"/>
            <a:r>
              <a:rPr lang="en-US" sz="1200" dirty="0"/>
              <a:t>Less need for sensitivity analyses and sensitivity studies if other analyses to show trends, etc.</a:t>
            </a:r>
          </a:p>
          <a:p>
            <a:pPr lvl="2"/>
            <a:endParaRPr lang="en-US" sz="12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85C054-1C89-4B52-976C-506743C2916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65182-3E87-4D1B-8D17-ACBFFAEECD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882AD7-915F-4197-B197-D47DE186EC1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100C10C-62BF-4CA2-9554-95E49433917A}" type="slidenum">
              <a:rPr lang="en-US" smtClean="0"/>
              <a:t>12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18A669E-5B42-459E-8C1E-ADF3F9FCD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 for Submittal of Additional Depth of Information [3/3]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550D4C5-237A-4F51-BC63-A5398EA0C2D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358824" y="2803189"/>
            <a:ext cx="3472775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4696D69-05F0-4E78-BEAD-B9590877ED30}"/>
              </a:ext>
            </a:extLst>
          </p:cNvPr>
          <p:cNvSpPr txBox="1"/>
          <p:nvPr/>
        </p:nvSpPr>
        <p:spPr>
          <a:xfrm rot="16200000">
            <a:off x="5167262" y="2640806"/>
            <a:ext cx="35019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7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Depth of additional information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95C6DE2-57F9-4BFB-AA8E-45EB5224396E}"/>
              </a:ext>
            </a:extLst>
          </p:cNvPr>
          <p:cNvSpPr/>
          <p:nvPr/>
        </p:nvSpPr>
        <p:spPr bwMode="auto">
          <a:xfrm>
            <a:off x="7173033" y="1339179"/>
            <a:ext cx="457200" cy="32004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Emergent Issue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5ABD51D-EECA-48E8-A94A-56F64F769C97}"/>
              </a:ext>
            </a:extLst>
          </p:cNvPr>
          <p:cNvSpPr/>
          <p:nvPr/>
        </p:nvSpPr>
        <p:spPr bwMode="auto">
          <a:xfrm>
            <a:off x="7714864" y="1339182"/>
            <a:ext cx="446276" cy="320039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First-of-a-kind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5E47031-619D-4F6C-BDFF-3EC31070F8B7}"/>
              </a:ext>
            </a:extLst>
          </p:cNvPr>
          <p:cNvSpPr/>
          <p:nvPr/>
        </p:nvSpPr>
        <p:spPr bwMode="auto">
          <a:xfrm>
            <a:off x="8256695" y="1339182"/>
            <a:ext cx="446276" cy="320039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License Amendment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91DE8E-7591-48DB-A316-D9DFC959DC8E}"/>
              </a:ext>
            </a:extLst>
          </p:cNvPr>
          <p:cNvSpPr/>
          <p:nvPr/>
        </p:nvSpPr>
        <p:spPr bwMode="auto">
          <a:xfrm>
            <a:off x="9319921" y="2393004"/>
            <a:ext cx="446276" cy="214657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Ongoing Issue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2636ED7-9DDF-4230-9EBC-A5D83FEE7055}"/>
              </a:ext>
            </a:extLst>
          </p:cNvPr>
          <p:cNvSpPr/>
          <p:nvPr/>
        </p:nvSpPr>
        <p:spPr bwMode="auto">
          <a:xfrm>
            <a:off x="9861752" y="2393004"/>
            <a:ext cx="446276" cy="214657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Routine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968B26E-5292-4552-AA7F-2468B0DB15AA}"/>
              </a:ext>
            </a:extLst>
          </p:cNvPr>
          <p:cNvSpPr/>
          <p:nvPr/>
        </p:nvSpPr>
        <p:spPr bwMode="auto">
          <a:xfrm>
            <a:off x="10403582" y="2393004"/>
            <a:ext cx="446276" cy="214657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Relief Request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DCBDE64-3DFD-4B8E-9A00-243980687F04}"/>
              </a:ext>
            </a:extLst>
          </p:cNvPr>
          <p:cNvSpPr/>
          <p:nvPr/>
        </p:nvSpPr>
        <p:spPr bwMode="auto">
          <a:xfrm>
            <a:off x="8777937" y="1339182"/>
            <a:ext cx="446276" cy="320039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7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Sole basis</a:t>
            </a: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CD47413-F1DD-42F3-9C25-A084D9A42CAF}"/>
              </a:ext>
            </a:extLst>
          </p:cNvPr>
          <p:cNvSpPr/>
          <p:nvPr/>
        </p:nvSpPr>
        <p:spPr bwMode="auto">
          <a:xfrm>
            <a:off x="10934302" y="2393004"/>
            <a:ext cx="446276" cy="214657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Supporting basis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E16E6CE-A2CC-43D3-B3AA-EE9D8ADCE060}"/>
              </a:ext>
            </a:extLst>
          </p:cNvPr>
          <p:cNvCxnSpPr>
            <a:cxnSpLocks/>
          </p:cNvCxnSpPr>
          <p:nvPr/>
        </p:nvCxnSpPr>
        <p:spPr bwMode="auto">
          <a:xfrm>
            <a:off x="7095211" y="4539577"/>
            <a:ext cx="4519615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DAE00A5C-CD23-4105-8C93-7916E339340F}"/>
              </a:ext>
            </a:extLst>
          </p:cNvPr>
          <p:cNvSpPr txBox="1">
            <a:spLocks/>
          </p:cNvSpPr>
          <p:nvPr/>
        </p:nvSpPr>
        <p:spPr>
          <a:xfrm>
            <a:off x="6974732" y="4811956"/>
            <a:ext cx="4595560" cy="706857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 marL="257175" indent="-25717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lang="en-US" sz="2000" smtClean="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57213" indent="-21431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lang="en-US" sz="1800" smtClean="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lang="en-US" sz="1800" smtClean="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2001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lang="en-US" sz="1400" smtClean="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sz="1100" dirty="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sz="1400" b="1" kern="0">
                <a:solidFill>
                  <a:schemeClr val="bg1"/>
                </a:solidFill>
              </a:rPr>
              <a:t>NRC would encourage pre-submittal meeting to provide direction on which areas might require additional work in the submittal</a:t>
            </a:r>
            <a:endParaRPr lang="en-US" sz="14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4162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91EE5-B6CE-4FBF-AD40-1485FF23B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Summary of NRC’s Proposed Graded Approach for PFM Regulatory Submittals in the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0C8865-87EA-4356-A0D9-FA34E7A23C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NRC used EPRI’s proposed contents for a PFM submittal as a starting point</a:t>
            </a:r>
          </a:p>
          <a:p>
            <a:pPr lvl="1"/>
            <a:r>
              <a:rPr lang="en-US" dirty="0"/>
              <a:t>EPRI BWRVIP 2019-016 white paper: “Suggested Content for PFM Submittals to the NRC”, ML19241A545</a:t>
            </a:r>
          </a:p>
          <a:p>
            <a:endParaRPr lang="en-US" dirty="0"/>
          </a:p>
          <a:p>
            <a:r>
              <a:rPr lang="en-US" dirty="0"/>
              <a:t>NRC adopted the majority of EPRI’s recommendations and added recommendations where deemed necessary and appropriate</a:t>
            </a:r>
          </a:p>
          <a:p>
            <a:endParaRPr lang="en-US" dirty="0"/>
          </a:p>
          <a:p>
            <a:r>
              <a:rPr lang="en-US" dirty="0"/>
              <a:t>NRC defined a categorization scheme for PFM software, and described recommended supporting information for each category</a:t>
            </a:r>
          </a:p>
          <a:p>
            <a:endParaRPr lang="en-US" dirty="0"/>
          </a:p>
          <a:p>
            <a:r>
              <a:rPr lang="en-US" dirty="0"/>
              <a:t>NRC reviewed EPRI’s recommended considerations for submittal of additional depth of information and provided additional guidance where deemed necessary and appropriate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130710-CC50-48E8-A4CF-4DF43E85A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6316B-6959-4AEB-959F-94480823D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43D4E1-5CA5-48D9-B358-E0A05CDA0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5D14C-6747-42EE-97CC-4D7F0325A12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193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2AF1C-0FB3-48A2-9B6D-2E6F28152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in NRC’s Development of PFM Guidance for US Regulatory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B2094-B7A2-4280-AF9A-BD2828B178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NRC is in the process of developing final drafts of a Regulatory Guide and supporting NUREG technical bases</a:t>
            </a:r>
          </a:p>
          <a:p>
            <a:pPr lvl="1"/>
            <a:r>
              <a:rPr lang="en-US" dirty="0"/>
              <a:t>Contents will follow the general principles described in Technical Letter Report on NRC’s preliminary thoughts on increasing confidence in PFM analyses (publicly available at ML18178A431)</a:t>
            </a:r>
          </a:p>
          <a:p>
            <a:pPr lvl="1"/>
            <a:r>
              <a:rPr lang="en-US" dirty="0"/>
              <a:t>A graded approach for PFM will be recommended (starting point is EPRI recommendations from “Suggested Content for PFM Submittals to the NRC”, publicly available at ML19241A545)</a:t>
            </a:r>
          </a:p>
          <a:p>
            <a:pPr lvl="1"/>
            <a:endParaRPr lang="en-US" dirty="0"/>
          </a:p>
          <a:p>
            <a:r>
              <a:rPr lang="en-US" dirty="0"/>
              <a:t>Once documents are finalized and internal concurrence is obtained, NRC will hold public meeting to describe the draft guidance</a:t>
            </a:r>
          </a:p>
          <a:p>
            <a:endParaRPr lang="en-US" dirty="0"/>
          </a:p>
          <a:p>
            <a:r>
              <a:rPr lang="en-US" dirty="0"/>
              <a:t>Process for publication of the PFM Regulatory Guide will include chances for stakeholder feedback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0FB254-D06B-4CBF-80FE-1203609FB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10179-7946-4D32-9290-723F07C44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8E6F05-20E6-4D68-ABD5-3B764424A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5D14C-6747-42EE-97CC-4D7F0325A12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7155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98920-CEDF-4832-A0A4-49F01D91C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0D1F6-89A4-4790-802F-489B0BC9D0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NRC wishes to acknowledge </a:t>
            </a:r>
            <a:r>
              <a:rPr lang="en-US" b="1"/>
              <a:t>EPRI’s important contributions </a:t>
            </a:r>
            <a:r>
              <a:rPr lang="en-US" b="1" dirty="0"/>
              <a:t>to the PFM guidance project, through public interactions and feedback, and especially through the development of their white paper on “Suggested Content for PFM Submittals to the NRC”</a:t>
            </a:r>
          </a:p>
          <a:p>
            <a:endParaRPr lang="en-US" dirty="0"/>
          </a:p>
          <a:p>
            <a:r>
              <a:rPr lang="en-US" dirty="0"/>
              <a:t>NRC staff involved in the PFM Guidance project: David Rudland, Stephen </a:t>
            </a:r>
            <a:r>
              <a:rPr lang="en-US" dirty="0" err="1"/>
              <a:t>Cumblidge</a:t>
            </a:r>
            <a:r>
              <a:rPr lang="en-US" dirty="0"/>
              <a:t>, Mike Benson, Matt Homiack, Mark Kirk (now at PEAI and CRIEPI)</a:t>
            </a:r>
          </a:p>
          <a:p>
            <a:endParaRPr lang="en-US" dirty="0"/>
          </a:p>
          <a:p>
            <a:r>
              <a:rPr lang="en-US" dirty="0"/>
              <a:t>Sandia National Labs staff involved in the project: Mike Starr, Nevin Martin, Remi </a:t>
            </a:r>
            <a:r>
              <a:rPr lang="en-US" dirty="0" err="1"/>
              <a:t>Dingreville</a:t>
            </a:r>
            <a:r>
              <a:rPr lang="en-US" dirty="0"/>
              <a:t>, Nevin Martin (SNL), Lauren B. Hund, Zach Stuart, John R. Lewis, Josh Mullins, Dusty Brooks, Aubrey C. Eckert-Gallup</a:t>
            </a:r>
          </a:p>
          <a:p>
            <a:endParaRPr lang="en-US" dirty="0"/>
          </a:p>
          <a:p>
            <a:r>
              <a:rPr lang="en-US" dirty="0"/>
              <a:t>Emc</a:t>
            </a:r>
            <a:r>
              <a:rPr lang="en-US" baseline="30000" dirty="0"/>
              <a:t>2</a:t>
            </a:r>
            <a:r>
              <a:rPr lang="en-US" dirty="0"/>
              <a:t> staff involved in the project: Cedric </a:t>
            </a:r>
            <a:r>
              <a:rPr lang="en-US" dirty="0" err="1"/>
              <a:t>Sallaberry</a:t>
            </a:r>
            <a:r>
              <a:rPr lang="en-US" dirty="0"/>
              <a:t>, Bob </a:t>
            </a:r>
            <a:r>
              <a:rPr lang="en-US" dirty="0" err="1"/>
              <a:t>Kurth</a:t>
            </a:r>
            <a:r>
              <a:rPr lang="en-US" dirty="0"/>
              <a:t>, Elizabeth </a:t>
            </a:r>
            <a:r>
              <a:rPr lang="en-US" dirty="0" err="1"/>
              <a:t>Kurth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4ED9BA-44B3-4F23-BB0B-BC5D4E0EC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ED560A-9370-4A5B-B323-BEF45AB02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F144A1-A97D-41D7-97A9-FF7F80146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5D14C-6747-42EE-97CC-4D7F0325A12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77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FB87F1C-C2CA-4E16-87FA-E89F9B2119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Historical reliance on deterministic fracture mechanics and conservatisms</a:t>
            </a:r>
          </a:p>
          <a:p>
            <a:r>
              <a:rPr lang="en-US" dirty="0"/>
              <a:t>Risk-Informed policies in place since the mid-1990s</a:t>
            </a:r>
          </a:p>
          <a:p>
            <a:r>
              <a:rPr lang="en-US" dirty="0"/>
              <a:t>Gradual shift to probabilistic approaches and best-estimate with quantified uncertainties</a:t>
            </a:r>
          </a:p>
          <a:p>
            <a:r>
              <a:rPr lang="en-US" dirty="0"/>
              <a:t>Recent increased use of probabilistic methods</a:t>
            </a:r>
          </a:p>
          <a:p>
            <a:pPr lvl="1"/>
            <a:r>
              <a:rPr lang="en-US" dirty="0"/>
              <a:t>Unanticipated factors</a:t>
            </a:r>
          </a:p>
          <a:p>
            <a:pPr lvl="1"/>
            <a:r>
              <a:rPr lang="en-US" dirty="0"/>
              <a:t>Risk informed cost benefit analyses</a:t>
            </a:r>
          </a:p>
          <a:p>
            <a:pPr lvl="1"/>
            <a:r>
              <a:rPr lang="en-US" dirty="0"/>
              <a:t>Plant aging, license extensions: highly conservative safety </a:t>
            </a:r>
            <a:r>
              <a:rPr lang="en-US"/>
              <a:t>factors impractical for </a:t>
            </a:r>
            <a:r>
              <a:rPr lang="en-US" dirty="0"/>
              <a:t>plant life extension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AF0512-D614-41D5-8B28-DD1D7933408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FA273-1D19-4556-B5E3-237762EA4B3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6EAC09-7E67-49EF-973D-610421AE279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845D14C-6747-42EE-97CC-4D7F0325A12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E1B4FD-E2F1-4D86-938F-0C85B8C1A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Probabilistic Fracture Mechanics (PFM) at the NRC: A Little Bit of History…</a:t>
            </a:r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144A2FF5-A334-45E8-BC58-D2D17B60EB1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5430" y="3090862"/>
            <a:ext cx="2173287" cy="2514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Content Placeholder 10">
            <a:extLst>
              <a:ext uri="{FF2B5EF4-FFF2-40B4-BE49-F238E27FC236}">
                <a16:creationId xmlns:a16="http://schemas.microsoft.com/office/drawing/2014/main" id="{7800FA18-DF8F-4FCD-87E5-77825CB561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03883" y="1134341"/>
            <a:ext cx="2716212" cy="2514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2899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Increased complexity of probabilistic analyses and associated regulatory difficulties</a:t>
            </a:r>
          </a:p>
          <a:p>
            <a:pPr lvl="1"/>
            <a:r>
              <a:rPr lang="en-US"/>
              <a:t>Importance of QA and V&amp;V</a:t>
            </a:r>
          </a:p>
          <a:p>
            <a:pPr lvl="1"/>
            <a:r>
              <a:rPr lang="en-US"/>
              <a:t>Cultural change in engineering approach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/>
              <a:t>NRC’s PFM tools for component integrity assessment</a:t>
            </a:r>
          </a:p>
          <a:p>
            <a:pPr lvl="1"/>
            <a:r>
              <a:rPr lang="en-US"/>
              <a:t>FAVOR (1994-Present)</a:t>
            </a:r>
          </a:p>
          <a:p>
            <a:pPr lvl="1"/>
            <a:r>
              <a:rPr lang="en-US"/>
              <a:t>xLPR (2009-Present)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D26B515-9338-4DD4-9580-B89EB1A2481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F3439302-F7D7-44C6-95F5-20B43E1EF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NRC’s Current Research on PFM: Motivations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0219" y="1891256"/>
            <a:ext cx="1492370" cy="867760"/>
          </a:xfrm>
          <a:prstGeom prst="rect">
            <a:avLst/>
          </a:prstGeom>
        </p:spPr>
      </p:pic>
      <p:pic>
        <p:nvPicPr>
          <p:cNvPr id="15" name="Content Placeholder 10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2916" y="2759016"/>
            <a:ext cx="2511552" cy="2511552"/>
          </a:xfrm>
          <a:prstGeom prst="rect">
            <a:avLst/>
          </a:prstGeom>
        </p:spPr>
      </p:pic>
      <p:pic>
        <p:nvPicPr>
          <p:cNvPr id="16" name="Content Placeholder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9050" y="2879124"/>
            <a:ext cx="3463415" cy="2514600"/>
          </a:xfrm>
          <a:prstGeom prst="rect">
            <a:avLst/>
          </a:prstGeom>
        </p:spPr>
      </p:pic>
      <p:pic>
        <p:nvPicPr>
          <p:cNvPr id="18" name="Content Placeholder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054"/>
          <a:stretch/>
        </p:blipFill>
        <p:spPr>
          <a:xfrm>
            <a:off x="567263" y="3135996"/>
            <a:ext cx="2941607" cy="2359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257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PFM Best-Practices Guidance Development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NRC research project to develop best-practices guidance for PFM code development and analyses</a:t>
            </a:r>
          </a:p>
          <a:p>
            <a:endParaRPr lang="en-US" dirty="0"/>
          </a:p>
          <a:p>
            <a:r>
              <a:rPr lang="en-US" dirty="0"/>
              <a:t>Objectives:</a:t>
            </a:r>
          </a:p>
          <a:p>
            <a:pPr lvl="1"/>
            <a:r>
              <a:rPr lang="en-US" dirty="0"/>
              <a:t>Develop a robust technical basis for PFM codes and analyses</a:t>
            </a:r>
          </a:p>
          <a:p>
            <a:pPr lvl="1"/>
            <a:r>
              <a:rPr lang="en-US" dirty="0"/>
              <a:t>Provide guidance on desirable attributes for PFM tools in view of regulatory acceptance</a:t>
            </a:r>
          </a:p>
          <a:p>
            <a:pPr lvl="1"/>
            <a:r>
              <a:rPr lang="en-US" dirty="0"/>
              <a:t>Provide guidance on acceptable methodologies for PFM analyses in support of licensing actions</a:t>
            </a:r>
          </a:p>
          <a:p>
            <a:pPr lvl="1"/>
            <a:r>
              <a:rPr lang="en-US" dirty="0"/>
              <a:t>Remediate difficulties in reviewing industry submittals using PFM</a:t>
            </a:r>
          </a:p>
          <a:p>
            <a:endParaRPr lang="en-US" dirty="0"/>
          </a:p>
          <a:p>
            <a:r>
              <a:rPr lang="en-US" dirty="0"/>
              <a:t>Technical Letter Report on NRC’s preliminary thoughts on increasing confidence in PFM analyses publicly available at ML18178A431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Focus of this presentation is on developing a graded approach for PFM submittals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6B515-9338-4DD4-9580-B89EB1A2481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006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A18C4-2A5F-4787-836A-045C69113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Graded Approach Overview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85F07-2E75-46A2-8524-C65CB24BC7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Based on EPRI’s white paper on minimum contents for PFM submittal</a:t>
            </a:r>
          </a:p>
          <a:p>
            <a:pPr lvl="1"/>
            <a:r>
              <a:rPr lang="en-US" dirty="0"/>
              <a:t>Supplemented with additional contents and explanation from NRC</a:t>
            </a:r>
          </a:p>
          <a:p>
            <a:pPr lvl="1"/>
            <a:r>
              <a:rPr lang="en-US" dirty="0"/>
              <a:t>EPRI BWRVIP 2019-016 white paper: “Suggested Content for PFM Submittals to the NRC”, ML19241A545</a:t>
            </a:r>
          </a:p>
          <a:p>
            <a:pPr lvl="2"/>
            <a:r>
              <a:rPr lang="en-US" dirty="0">
                <a:solidFill>
                  <a:srgbClr val="00B050"/>
                </a:solidFill>
              </a:rPr>
              <a:t>All content in green boxes in subsequent slides is from EPRI BWRVIP 2019-016 white paper</a:t>
            </a:r>
          </a:p>
          <a:p>
            <a:pPr lvl="1"/>
            <a:endParaRPr lang="en-US" dirty="0"/>
          </a:p>
          <a:p>
            <a:r>
              <a:rPr lang="en-US" dirty="0"/>
              <a:t>Performed cross-walk between NRC’s steps for PFM analysis and EPRI white paper</a:t>
            </a:r>
          </a:p>
          <a:p>
            <a:endParaRPr lang="en-US" dirty="0"/>
          </a:p>
          <a:p>
            <a:r>
              <a:rPr lang="en-US" dirty="0"/>
              <a:t>Analyzed proposed thresholds/considerations for when additional information would be required</a:t>
            </a:r>
          </a:p>
          <a:p>
            <a:endParaRPr lang="en-US" dirty="0"/>
          </a:p>
          <a:p>
            <a:r>
              <a:rPr lang="en-US" dirty="0"/>
              <a:t>Created bins for software QA and V&amp;V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34311F-5F77-4E7A-AFC1-E05439A5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10E7CC-8CA8-4952-9E7F-5B2638731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44A75A-0BBA-4560-8A1E-A94A0EB0A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C10C-62BF-4CA2-9554-95E49433917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95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BA647-644A-4DED-B220-84A8D7F02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PFM Submittal Recommended Minimum Contents</a:t>
            </a:r>
            <a:br>
              <a:rPr lang="en-US" dirty="0"/>
            </a:br>
            <a:r>
              <a:rPr lang="en-US" dirty="0"/>
              <a:t>(NOT Requirements) [1/3]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11B84-2F47-43AF-ADB5-AF36E7BCC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5762" indent="-342900">
              <a:buFont typeface="+mj-lt"/>
              <a:buAutoNum type="arabicPeriod"/>
            </a:pPr>
            <a:r>
              <a:rPr lang="en-US" sz="1600" dirty="0"/>
              <a:t>Software information made available to NRC staff with PFM submittals</a:t>
            </a:r>
          </a:p>
          <a:p>
            <a:pPr lvl="1"/>
            <a:r>
              <a:rPr lang="en-US" sz="1400" dirty="0"/>
              <a:t>Need to be able to access the code in following cases</a:t>
            </a:r>
          </a:p>
          <a:p>
            <a:pPr marL="985837" lvl="2" indent="-342900"/>
            <a:r>
              <a:rPr lang="en-US" sz="1400" dirty="0"/>
              <a:t>High safety significance</a:t>
            </a:r>
          </a:p>
          <a:p>
            <a:pPr marL="985837" lvl="2" indent="-342900"/>
            <a:r>
              <a:rPr lang="en-US" sz="1400" dirty="0"/>
              <a:t>Generic application of plant specific code</a:t>
            </a:r>
          </a:p>
          <a:p>
            <a:pPr marL="985837" lvl="2" indent="-342900"/>
            <a:r>
              <a:rPr lang="en-US" sz="1400" dirty="0"/>
              <a:t>Complex code</a:t>
            </a:r>
          </a:p>
          <a:p>
            <a:pPr marL="985837" lvl="2" indent="-342900"/>
            <a:r>
              <a:rPr lang="en-US" sz="1400" dirty="0"/>
              <a:t>Extent of differences with codes previously approved by NRC</a:t>
            </a:r>
          </a:p>
          <a:p>
            <a:pPr lvl="1"/>
            <a:r>
              <a:rPr lang="en-US" sz="1400" dirty="0"/>
              <a:t>In person or virtual audits</a:t>
            </a:r>
          </a:p>
          <a:p>
            <a:pPr marL="385762" indent="-342900">
              <a:buFont typeface="+mj-lt"/>
              <a:buAutoNum type="arabicPeriod"/>
            </a:pPr>
            <a:endParaRPr lang="en-US" sz="1600" dirty="0"/>
          </a:p>
          <a:p>
            <a:pPr marL="385762" indent="-342900">
              <a:buFont typeface="+mj-lt"/>
              <a:buAutoNum type="arabicPeriod"/>
            </a:pPr>
            <a:r>
              <a:rPr lang="en-US" sz="1600" dirty="0"/>
              <a:t>Models</a:t>
            </a:r>
          </a:p>
          <a:p>
            <a:pPr lvl="1"/>
            <a:r>
              <a:rPr lang="en-US" sz="1400" dirty="0"/>
              <a:t>May need more details in these cases:</a:t>
            </a:r>
          </a:p>
          <a:p>
            <a:pPr marL="985837" lvl="2" indent="-342900"/>
            <a:r>
              <a:rPr lang="en-US" sz="1400" dirty="0"/>
              <a:t>New failure mode</a:t>
            </a:r>
          </a:p>
          <a:p>
            <a:pPr marL="985837" lvl="2" indent="-342900"/>
            <a:r>
              <a:rPr lang="en-US" sz="1400" dirty="0"/>
              <a:t>Emergent vs. ongoing: extent of plant experience and Operational Experience for new phenomena</a:t>
            </a:r>
          </a:p>
          <a:p>
            <a:pPr marL="985837" lvl="2" indent="-342900"/>
            <a:r>
              <a:rPr lang="en-US" sz="1400" dirty="0"/>
              <a:t>Implications of unknowns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444E57-0046-49F6-9995-E3C12CCD84C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6758D-B300-4EE8-9CED-6DDC4A5F8EA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7D3B0-0E4D-4DBF-BE62-201D02A7E9D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100C10C-62BF-4CA2-9554-95E49433917A}" type="slidenum">
              <a:rPr lang="en-US" smtClean="0"/>
              <a:t>6</a:t>
            </a:fld>
            <a:endParaRPr lang="en-US"/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4ACD5FAD-FF41-4EED-AD69-113DBED50E03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6116638" y="1066800"/>
            <a:ext cx="5973762" cy="4026337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78EC3F2-EC89-410A-AED6-2FEC94CDCFAB}"/>
              </a:ext>
            </a:extLst>
          </p:cNvPr>
          <p:cNvSpPr/>
          <p:nvPr/>
        </p:nvSpPr>
        <p:spPr bwMode="auto">
          <a:xfrm>
            <a:off x="9967784" y="1143000"/>
            <a:ext cx="1944130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ED8B12C-08C5-4B5C-9564-166126282B39}"/>
              </a:ext>
            </a:extLst>
          </p:cNvPr>
          <p:cNvSpPr/>
          <p:nvPr/>
        </p:nvSpPr>
        <p:spPr bwMode="auto">
          <a:xfrm>
            <a:off x="8353168" y="1290251"/>
            <a:ext cx="2689482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3143EB9-F1FF-4EEC-A03D-A1EAD1E2A7E0}"/>
              </a:ext>
            </a:extLst>
          </p:cNvPr>
          <p:cNvSpPr/>
          <p:nvPr/>
        </p:nvSpPr>
        <p:spPr bwMode="auto">
          <a:xfrm>
            <a:off x="9350564" y="2011362"/>
            <a:ext cx="2231836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F431C12-B18E-410D-8C5A-E73247C461F7}"/>
              </a:ext>
            </a:extLst>
          </p:cNvPr>
          <p:cNvSpPr/>
          <p:nvPr/>
        </p:nvSpPr>
        <p:spPr bwMode="auto">
          <a:xfrm>
            <a:off x="8353168" y="2187745"/>
            <a:ext cx="547945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D2DDCB7-0E18-4E10-9DCA-531C5FB69609}"/>
              </a:ext>
            </a:extLst>
          </p:cNvPr>
          <p:cNvSpPr/>
          <p:nvPr/>
        </p:nvSpPr>
        <p:spPr bwMode="auto">
          <a:xfrm>
            <a:off x="8353168" y="2737621"/>
            <a:ext cx="2231836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7378CA6-DF9A-41EE-A7F6-DE57BAA34B5E}"/>
              </a:ext>
            </a:extLst>
          </p:cNvPr>
          <p:cNvSpPr/>
          <p:nvPr/>
        </p:nvSpPr>
        <p:spPr bwMode="auto">
          <a:xfrm>
            <a:off x="9215438" y="4357523"/>
            <a:ext cx="1866900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BC1047C-2E5C-4ABE-94DF-A4E7677776DB}"/>
              </a:ext>
            </a:extLst>
          </p:cNvPr>
          <p:cNvSpPr/>
          <p:nvPr/>
        </p:nvSpPr>
        <p:spPr bwMode="auto">
          <a:xfrm>
            <a:off x="8939213" y="3672088"/>
            <a:ext cx="2621756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FE70078-43B3-4CB5-A060-FC34FE6BE7AC}"/>
              </a:ext>
            </a:extLst>
          </p:cNvPr>
          <p:cNvSpPr/>
          <p:nvPr/>
        </p:nvSpPr>
        <p:spPr bwMode="auto">
          <a:xfrm>
            <a:off x="8353168" y="2575354"/>
            <a:ext cx="3648332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F0CD33C-C76C-4596-B738-F4A5883490BB}"/>
              </a:ext>
            </a:extLst>
          </p:cNvPr>
          <p:cNvSpPr/>
          <p:nvPr/>
        </p:nvSpPr>
        <p:spPr bwMode="auto">
          <a:xfrm>
            <a:off x="9072949" y="4725330"/>
            <a:ext cx="2544376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FEAA1C1-380F-4A55-A0A7-16FAA939CBE2}"/>
              </a:ext>
            </a:extLst>
          </p:cNvPr>
          <p:cNvSpPr/>
          <p:nvPr/>
        </p:nvSpPr>
        <p:spPr bwMode="auto">
          <a:xfrm>
            <a:off x="8353168" y="4867433"/>
            <a:ext cx="886082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1131EE4-047E-46DC-A8B5-7CB0EAB17C15}"/>
              </a:ext>
            </a:extLst>
          </p:cNvPr>
          <p:cNvSpPr/>
          <p:nvPr/>
        </p:nvSpPr>
        <p:spPr bwMode="auto">
          <a:xfrm>
            <a:off x="8656906" y="3472848"/>
            <a:ext cx="2504013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042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BA647-644A-4DED-B220-84A8D7F02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PFM Submittal Recommended Minimum Contents</a:t>
            </a:r>
            <a:br>
              <a:rPr lang="en-US" dirty="0"/>
            </a:br>
            <a:r>
              <a:rPr lang="en-US" dirty="0"/>
              <a:t>(NOT Requirements) [2/3]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11B84-2F47-43AF-ADB5-AF36E7BCC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5762" indent="-342900">
              <a:buFont typeface="+mj-lt"/>
              <a:buAutoNum type="arabicPeriod" startAt="3"/>
            </a:pPr>
            <a:r>
              <a:rPr lang="en-US" sz="1600" dirty="0"/>
              <a:t>Inputs</a:t>
            </a:r>
          </a:p>
          <a:p>
            <a:pPr lvl="1"/>
            <a:r>
              <a:rPr lang="en-US" sz="1400" dirty="0"/>
              <a:t>Provide basis for categorization of uncertainty between epistemic and aleatory</a:t>
            </a:r>
          </a:p>
          <a:p>
            <a:pPr marL="385762" indent="-342900">
              <a:buFont typeface="+mj-lt"/>
              <a:buAutoNum type="arabicPeriod" startAt="3"/>
            </a:pPr>
            <a:endParaRPr lang="en-US" sz="1600" dirty="0"/>
          </a:p>
          <a:p>
            <a:pPr marL="385762" indent="-342900">
              <a:buFont typeface="+mj-lt"/>
              <a:buAutoNum type="arabicPeriod" startAt="3"/>
            </a:pPr>
            <a:r>
              <a:rPr lang="en-US" sz="1600" dirty="0"/>
              <a:t>Convergence</a:t>
            </a:r>
          </a:p>
          <a:p>
            <a:pPr lvl="1"/>
            <a:r>
              <a:rPr lang="en-US" sz="1400" dirty="0"/>
              <a:t>Make sure convergence is achieved for Quantities of Interest (QoI), not necessarily for other things we don’t care about</a:t>
            </a:r>
          </a:p>
          <a:p>
            <a:pPr lvl="1"/>
            <a:r>
              <a:rPr lang="en-US" sz="1400" dirty="0"/>
              <a:t>Justify why sampling uncertainty is small enough for intended purpose</a:t>
            </a:r>
          </a:p>
          <a:p>
            <a:pPr marL="385762" indent="-342900">
              <a:buFont typeface="+mj-lt"/>
              <a:buAutoNum type="arabicPeriod" startAt="3"/>
            </a:pPr>
            <a:endParaRPr lang="en-US" sz="1600" dirty="0"/>
          </a:p>
          <a:p>
            <a:pPr marL="385762" indent="-342900">
              <a:buFont typeface="+mj-lt"/>
              <a:buAutoNum type="arabicPeriod" startAt="3"/>
            </a:pPr>
            <a:r>
              <a:rPr lang="en-US" sz="1600" dirty="0"/>
              <a:t>Input Importance and Sensitivity Studies </a:t>
            </a:r>
          </a:p>
          <a:p>
            <a:pPr lvl="1"/>
            <a:r>
              <a:rPr lang="en-US" sz="1400" dirty="0"/>
              <a:t>Document following details</a:t>
            </a:r>
          </a:p>
          <a:p>
            <a:pPr marL="985837" lvl="2" indent="-342900"/>
            <a:r>
              <a:rPr lang="en-US" sz="1400" dirty="0"/>
              <a:t>Sensitivity Analysis (SA) technique, assumptions, and results</a:t>
            </a:r>
          </a:p>
          <a:p>
            <a:pPr marL="985837" lvl="2" indent="-342900"/>
            <a:r>
              <a:rPr lang="en-US" sz="1400" dirty="0"/>
              <a:t>Which QoI are the rankings based on?</a:t>
            </a:r>
          </a:p>
          <a:p>
            <a:pPr marL="985837" lvl="2" indent="-342900"/>
            <a:r>
              <a:rPr lang="en-US" sz="1400" dirty="0"/>
              <a:t>Explain how SA results influenced subsequent analysis</a:t>
            </a:r>
          </a:p>
          <a:p>
            <a:pPr lvl="1"/>
            <a:r>
              <a:rPr lang="en-US" sz="1400" dirty="0"/>
              <a:t>Describe sensitivity studies</a:t>
            </a:r>
          </a:p>
          <a:p>
            <a:pPr marL="685800" lvl="1" indent="-342900">
              <a:buFont typeface="+mj-lt"/>
              <a:buAutoNum type="alphaLcPeriod"/>
            </a:pP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444E57-0046-49F6-9995-E3C12CCD84C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6758D-B300-4EE8-9CED-6DDC4A5F8EA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7D3B0-0E4D-4DBF-BE62-201D02A7E9D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100C10C-62BF-4CA2-9554-95E49433917A}" type="slidenum">
              <a:rPr lang="en-US" smtClean="0"/>
              <a:t>7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756B8A4-437B-4620-B232-C2A9425BC506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6116638" y="1143000"/>
            <a:ext cx="5973762" cy="3427226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7D13D85-47C6-4615-A8A3-DBA6A46B8F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8003" y="4570226"/>
            <a:ext cx="5971032" cy="1109250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F48E97C-8C02-4AA4-B5F7-5E484A8C28C7}"/>
              </a:ext>
            </a:extLst>
          </p:cNvPr>
          <p:cNvSpPr/>
          <p:nvPr/>
        </p:nvSpPr>
        <p:spPr bwMode="auto">
          <a:xfrm>
            <a:off x="8391268" y="1218384"/>
            <a:ext cx="1662370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6B148B-134F-48E7-B2A3-D7AD7E481EE2}"/>
              </a:ext>
            </a:extLst>
          </p:cNvPr>
          <p:cNvSpPr/>
          <p:nvPr/>
        </p:nvSpPr>
        <p:spPr bwMode="auto">
          <a:xfrm>
            <a:off x="9029093" y="1902329"/>
            <a:ext cx="1719870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2903254-7F4B-41C2-921C-9844EDFE3674}"/>
              </a:ext>
            </a:extLst>
          </p:cNvPr>
          <p:cNvSpPr/>
          <p:nvPr/>
        </p:nvSpPr>
        <p:spPr bwMode="auto">
          <a:xfrm>
            <a:off x="10134601" y="3134813"/>
            <a:ext cx="1614488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0D3A44F-0DC4-41CE-8B66-EE34825A257E}"/>
              </a:ext>
            </a:extLst>
          </p:cNvPr>
          <p:cNvSpPr/>
          <p:nvPr/>
        </p:nvSpPr>
        <p:spPr bwMode="auto">
          <a:xfrm>
            <a:off x="8343901" y="3289436"/>
            <a:ext cx="952499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0DC0A4A-80F5-464F-8645-203C76A62874}"/>
              </a:ext>
            </a:extLst>
          </p:cNvPr>
          <p:cNvSpPr/>
          <p:nvPr/>
        </p:nvSpPr>
        <p:spPr bwMode="auto">
          <a:xfrm>
            <a:off x="8343900" y="4048765"/>
            <a:ext cx="2028825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19597FC-1711-464A-9C59-CDFE331CA2A6}"/>
              </a:ext>
            </a:extLst>
          </p:cNvPr>
          <p:cNvSpPr/>
          <p:nvPr/>
        </p:nvSpPr>
        <p:spPr bwMode="auto">
          <a:xfrm>
            <a:off x="9120188" y="4627992"/>
            <a:ext cx="1762125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58BB84B-66B0-4D2F-B6D9-8CE4044B2958}"/>
              </a:ext>
            </a:extLst>
          </p:cNvPr>
          <p:cNvSpPr/>
          <p:nvPr/>
        </p:nvSpPr>
        <p:spPr bwMode="auto">
          <a:xfrm>
            <a:off x="8343900" y="5149453"/>
            <a:ext cx="1890713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61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BA647-644A-4DED-B220-84A8D7F02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PFM Submittal Recommended Minimum Contents</a:t>
            </a:r>
            <a:br>
              <a:rPr lang="en-US" dirty="0"/>
            </a:br>
            <a:r>
              <a:rPr lang="en-US" dirty="0"/>
              <a:t>(NOT Requirements) [3/3]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11B84-2F47-43AF-ADB5-AF36E7BCC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5762" indent="-342900">
              <a:buFont typeface="+mj-lt"/>
              <a:buAutoNum type="arabicPeriod" startAt="6"/>
            </a:pPr>
            <a:r>
              <a:rPr lang="en-US" sz="1600" dirty="0"/>
              <a:t>Verification and Validation</a:t>
            </a:r>
          </a:p>
          <a:p>
            <a:pPr lvl="1"/>
            <a:r>
              <a:rPr lang="en-US" sz="1400" dirty="0"/>
              <a:t>Allow for audit of software QA documentation</a:t>
            </a:r>
          </a:p>
          <a:p>
            <a:pPr lvl="1"/>
            <a:r>
              <a:rPr lang="en-US" sz="1400" dirty="0"/>
              <a:t>Identify different code categories (see next slide)</a:t>
            </a:r>
          </a:p>
          <a:p>
            <a:pPr marL="385762" indent="-342900">
              <a:buFont typeface="+mj-lt"/>
              <a:buAutoNum type="arabicPeriod" startAt="6"/>
            </a:pPr>
            <a:endParaRPr lang="en-US" sz="1600" dirty="0"/>
          </a:p>
          <a:p>
            <a:pPr marL="385762" indent="-342900">
              <a:buFont typeface="+mj-lt"/>
              <a:buAutoNum type="arabicPeriod" startAt="6"/>
            </a:pPr>
            <a:r>
              <a:rPr lang="en-US" sz="1600" dirty="0"/>
              <a:t>Uncertainty propagation and output uncertainty characterization</a:t>
            </a:r>
          </a:p>
          <a:p>
            <a:pPr lvl="1"/>
            <a:r>
              <a:rPr lang="en-US" sz="1400" dirty="0"/>
              <a:t>Describe output uncertainty characterization for QoI</a:t>
            </a:r>
          </a:p>
          <a:p>
            <a:pPr marL="385762" indent="-342900">
              <a:buFont typeface="+mj-lt"/>
              <a:buAutoNum type="arabicPeriod" startAt="6"/>
            </a:pPr>
            <a:endParaRPr lang="en-US" sz="1600" dirty="0"/>
          </a:p>
          <a:p>
            <a:pPr marL="385762" indent="-342900">
              <a:buFont typeface="+mj-lt"/>
              <a:buAutoNum type="arabicPeriod" startAt="6"/>
            </a:pPr>
            <a:r>
              <a:rPr lang="en-US" sz="1600" dirty="0"/>
              <a:t>Acceptance Criteria</a:t>
            </a:r>
          </a:p>
          <a:p>
            <a:pPr lvl="1"/>
            <a:r>
              <a:rPr lang="en-US" sz="1400" dirty="0"/>
              <a:t>PFM outputs should be relevant for desired regulatory outcome</a:t>
            </a:r>
          </a:p>
          <a:p>
            <a:pPr lvl="1"/>
            <a:r>
              <a:rPr lang="en-US" sz="1400" dirty="0"/>
              <a:t>Acceptance criteria are beyond scope of NRC’s PFM guidance but should be derived based on risk informed decisionmaking principles</a:t>
            </a:r>
          </a:p>
          <a:p>
            <a:pPr lvl="2"/>
            <a:r>
              <a:rPr lang="en-US" sz="1400" dirty="0"/>
              <a:t>RG-1.200</a:t>
            </a:r>
          </a:p>
          <a:p>
            <a:pPr lvl="2"/>
            <a:r>
              <a:rPr lang="en-US" sz="1400" dirty="0"/>
              <a:t>RG-1.174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444E57-0046-49F6-9995-E3C12CCD84C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6758D-B300-4EE8-9CED-6DDC4A5F8EA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7D3B0-0E4D-4DBF-BE62-201D02A7E9D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100C10C-62BF-4CA2-9554-95E49433917A}" type="slidenum">
              <a:rPr lang="en-US" smtClean="0"/>
              <a:t>8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641AC80-F4E8-4D77-AEB5-A8C9E368B461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6116638" y="1143000"/>
            <a:ext cx="5973762" cy="4187599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C4A4130-9A7C-42E0-9ADC-70B146716EA2}"/>
              </a:ext>
            </a:extLst>
          </p:cNvPr>
          <p:cNvSpPr/>
          <p:nvPr/>
        </p:nvSpPr>
        <p:spPr bwMode="auto">
          <a:xfrm>
            <a:off x="9610468" y="1218384"/>
            <a:ext cx="738445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D8E396-3E8C-4852-A6F2-36E14A67A5A9}"/>
              </a:ext>
            </a:extLst>
          </p:cNvPr>
          <p:cNvSpPr/>
          <p:nvPr/>
        </p:nvSpPr>
        <p:spPr bwMode="auto">
          <a:xfrm>
            <a:off x="8977056" y="1364819"/>
            <a:ext cx="776544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7B4C21-0BC4-46E3-B2C6-3A0AFD22D810}"/>
              </a:ext>
            </a:extLst>
          </p:cNvPr>
          <p:cNvSpPr/>
          <p:nvPr/>
        </p:nvSpPr>
        <p:spPr bwMode="auto">
          <a:xfrm>
            <a:off x="8891330" y="1728741"/>
            <a:ext cx="1509969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D7C202F-1A3D-4442-95BA-9DFC3D5F2665}"/>
              </a:ext>
            </a:extLst>
          </p:cNvPr>
          <p:cNvSpPr/>
          <p:nvPr/>
        </p:nvSpPr>
        <p:spPr bwMode="auto">
          <a:xfrm>
            <a:off x="8350309" y="2255135"/>
            <a:ext cx="1260159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1887BF-00EE-4DA6-927E-53CAE7B4F6CE}"/>
              </a:ext>
            </a:extLst>
          </p:cNvPr>
          <p:cNvSpPr/>
          <p:nvPr/>
        </p:nvSpPr>
        <p:spPr bwMode="auto">
          <a:xfrm>
            <a:off x="9979690" y="2092663"/>
            <a:ext cx="2023805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DA5712F-D630-479F-B18B-1F56CB5FFFE7}"/>
              </a:ext>
            </a:extLst>
          </p:cNvPr>
          <p:cNvSpPr/>
          <p:nvPr/>
        </p:nvSpPr>
        <p:spPr bwMode="auto">
          <a:xfrm>
            <a:off x="9177338" y="2445233"/>
            <a:ext cx="1362075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BBDC133-8872-48C1-98A5-50277DF467C1}"/>
              </a:ext>
            </a:extLst>
          </p:cNvPr>
          <p:cNvSpPr/>
          <p:nvPr/>
        </p:nvSpPr>
        <p:spPr bwMode="auto">
          <a:xfrm>
            <a:off x="10348914" y="2837352"/>
            <a:ext cx="1047750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C6B64E7-4F76-431A-955D-09841FE8BFEA}"/>
              </a:ext>
            </a:extLst>
          </p:cNvPr>
          <p:cNvSpPr/>
          <p:nvPr/>
        </p:nvSpPr>
        <p:spPr bwMode="auto">
          <a:xfrm>
            <a:off x="9877423" y="3019622"/>
            <a:ext cx="1271589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ECEA35F-2371-4B46-91C0-F8FB51427168}"/>
              </a:ext>
            </a:extLst>
          </p:cNvPr>
          <p:cNvSpPr/>
          <p:nvPr/>
        </p:nvSpPr>
        <p:spPr bwMode="auto">
          <a:xfrm>
            <a:off x="9010519" y="3887916"/>
            <a:ext cx="2067056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BD088C9-88F9-432C-A529-F54D8F481D81}"/>
              </a:ext>
            </a:extLst>
          </p:cNvPr>
          <p:cNvSpPr/>
          <p:nvPr/>
        </p:nvSpPr>
        <p:spPr bwMode="auto">
          <a:xfrm>
            <a:off x="8891330" y="4233564"/>
            <a:ext cx="2781558" cy="142103"/>
          </a:xfrm>
          <a:prstGeom prst="rect">
            <a:avLst/>
          </a:prstGeom>
          <a:solidFill>
            <a:srgbClr val="92D050">
              <a:alpha val="2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710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FDB349-ED24-41BD-97AB-AC0E473696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>
                <a:solidFill>
                  <a:srgbClr val="C00000"/>
                </a:solidFill>
              </a:rPr>
              <a:t>Category 1: NRC approved code</a:t>
            </a:r>
          </a:p>
          <a:p>
            <a:pPr lvl="1"/>
            <a:r>
              <a:rPr lang="en-US" sz="1400" dirty="0">
                <a:solidFill>
                  <a:srgbClr val="C00000"/>
                </a:solidFill>
              </a:rPr>
              <a:t>Category 1A</a:t>
            </a:r>
            <a:r>
              <a:rPr lang="en-US" sz="1400" dirty="0"/>
              <a:t>: NRC approved or endorsed code </a:t>
            </a:r>
            <a:r>
              <a:rPr lang="en-US" sz="1400" u="sng" dirty="0"/>
              <a:t>within validated range</a:t>
            </a:r>
          </a:p>
          <a:p>
            <a:pPr lvl="2"/>
            <a:r>
              <a:rPr lang="en-US" sz="1400" dirty="0"/>
              <a:t>Demonstrate code applicability within validated range</a:t>
            </a:r>
          </a:p>
          <a:p>
            <a:pPr lvl="1"/>
            <a:r>
              <a:rPr lang="en-US" sz="1400" dirty="0">
                <a:solidFill>
                  <a:srgbClr val="C00000"/>
                </a:solidFill>
              </a:rPr>
              <a:t>Category 1B</a:t>
            </a:r>
            <a:r>
              <a:rPr lang="en-US" sz="1400" dirty="0"/>
              <a:t>: NRC approved or endorsed code </a:t>
            </a:r>
            <a:r>
              <a:rPr lang="en-US" sz="1400" u="sng" dirty="0"/>
              <a:t>outside of validated range</a:t>
            </a:r>
          </a:p>
          <a:p>
            <a:pPr lvl="2"/>
            <a:r>
              <a:rPr lang="en-US" sz="1400" dirty="0"/>
              <a:t>Provide justification for new applicability range (additional V&amp;V?)</a:t>
            </a:r>
          </a:p>
          <a:p>
            <a:pPr lvl="1"/>
            <a:r>
              <a:rPr lang="en-US" sz="1400" dirty="0">
                <a:solidFill>
                  <a:srgbClr val="C00000"/>
                </a:solidFill>
              </a:rPr>
              <a:t>Category 1C</a:t>
            </a:r>
            <a:r>
              <a:rPr lang="en-US" sz="1400" dirty="0"/>
              <a:t>: </a:t>
            </a:r>
            <a:r>
              <a:rPr lang="en-US" sz="1400" u="sng" dirty="0"/>
              <a:t>Modified</a:t>
            </a:r>
            <a:r>
              <a:rPr lang="en-US" sz="1400" dirty="0"/>
              <a:t> NRC approved or endorsed code</a:t>
            </a:r>
          </a:p>
          <a:p>
            <a:pPr lvl="2"/>
            <a:r>
              <a:rPr lang="en-US" sz="1400" dirty="0"/>
              <a:t>SQA summary and V&amp;V description for modified portions of the code</a:t>
            </a:r>
          </a:p>
          <a:p>
            <a:pPr lvl="2"/>
            <a:r>
              <a:rPr lang="en-US" sz="1400" dirty="0"/>
              <a:t>Demonstration that the code was not ‘broken’ as a result of changes</a:t>
            </a:r>
          </a:p>
          <a:p>
            <a:pPr lvl="2"/>
            <a:r>
              <a:rPr lang="en-US" sz="1400" dirty="0"/>
              <a:t>Detailed documentation available for further review upon request (audit)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F77FFBB-1839-412D-BB95-6C65218C6FF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sz="1600" dirty="0">
                <a:solidFill>
                  <a:srgbClr val="C00000"/>
                </a:solidFill>
              </a:rPr>
              <a:t>Category 2: commercial off-the-shelf (COTS) software designed for the specific purpose of the application</a:t>
            </a:r>
          </a:p>
          <a:p>
            <a:pPr lvl="1"/>
            <a:r>
              <a:rPr lang="en-US" sz="1400" dirty="0"/>
              <a:t>Generally </a:t>
            </a:r>
            <a:r>
              <a:rPr lang="en-US" sz="1400" u="sng" dirty="0"/>
              <a:t>not</a:t>
            </a:r>
            <a:r>
              <a:rPr lang="en-US" sz="1400" dirty="0"/>
              <a:t> Excel, GoldSim, FE software</a:t>
            </a:r>
          </a:p>
          <a:p>
            <a:pPr lvl="2"/>
            <a:r>
              <a:rPr lang="en-US" sz="1400" dirty="0"/>
              <a:t>Demonstrate code applicability</a:t>
            </a:r>
          </a:p>
          <a:p>
            <a:pPr lvl="2"/>
            <a:r>
              <a:rPr lang="en-US" sz="1400" dirty="0"/>
              <a:t>Description of the software and its pedigree</a:t>
            </a:r>
          </a:p>
          <a:p>
            <a:pPr lvl="2"/>
            <a:r>
              <a:rPr lang="en-US" sz="1400" dirty="0"/>
              <a:t>Software and documentation available for review upon request (audit)</a:t>
            </a:r>
          </a:p>
          <a:p>
            <a:r>
              <a:rPr lang="en-US" sz="1600" dirty="0">
                <a:solidFill>
                  <a:srgbClr val="C00000"/>
                </a:solidFill>
              </a:rPr>
              <a:t>Category 3: custom code</a:t>
            </a:r>
          </a:p>
          <a:p>
            <a:pPr lvl="1"/>
            <a:r>
              <a:rPr lang="en-US" sz="1400" dirty="0"/>
              <a:t>Summary of SQA program and implementation (standards?)</a:t>
            </a:r>
          </a:p>
          <a:p>
            <a:pPr lvl="1"/>
            <a:r>
              <a:rPr lang="en-US" sz="1400" dirty="0"/>
              <a:t>Summary of V&amp;V activities (data, benchmarking…)</a:t>
            </a:r>
          </a:p>
          <a:p>
            <a:pPr lvl="1"/>
            <a:r>
              <a:rPr lang="en-US" sz="1400" dirty="0"/>
              <a:t>Very simple applications: provide source code instead of standardized SQA and V&amp;V?</a:t>
            </a:r>
          </a:p>
          <a:p>
            <a:r>
              <a:rPr lang="en-US" sz="1600" dirty="0"/>
              <a:t>Normal care needs to be taken for pre and post processing codes…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8EE83-73A8-4E85-9CE5-3E7257D5037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22-24 October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664B90-6D3A-4A0F-A0B0-BBE25E591F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ISPMNA'2019 | Rockville, MD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F4130F-43DE-446D-A3EF-F5BFDAC80D9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100C10C-62BF-4CA2-9554-95E49433917A}" type="slidenum">
              <a:rPr lang="en-US" smtClean="0"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25AC70-0A71-4EEC-A65D-A8CFF579C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QA and V&amp;V Categories</a:t>
            </a:r>
          </a:p>
        </p:txBody>
      </p:sp>
    </p:spTree>
    <p:extLst>
      <p:ext uri="{BB962C8B-B14F-4D97-AF65-F5344CB8AC3E}">
        <p14:creationId xmlns:p14="http://schemas.microsoft.com/office/powerpoint/2010/main" val="253903783"/>
      </p:ext>
    </p:extLst>
  </p:cSld>
  <p:clrMapOvr>
    <a:masterClrMapping/>
  </p:clrMapOvr>
</p:sld>
</file>

<file path=ppt/theme/theme1.xml><?xml version="1.0" encoding="utf-8"?>
<a:theme xmlns:a="http://schemas.openxmlformats.org/drawingml/2006/main" name="NRC-1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2540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a:spPr>
      <a:bodyPr vert="horz" wrap="squar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7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noFill/>
        <a:ln w="19050" cap="rnd" cmpd="sng" algn="ctr">
          <a:solidFill>
            <a:schemeClr val="tx2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l">
          <a:defRPr sz="1700" b="1" dirty="0" smtClean="0">
            <a:solidFill>
              <a:schemeClr val="tx2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RC-1" id="{12596FA2-F9F4-4AC9-9D19-4CA6530A0844}" vid="{62A0984A-79C5-497D-8ABE-A2C81607076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D311BD9C53A64BA35A594801500659" ma:contentTypeVersion="13" ma:contentTypeDescription="Create a new document." ma:contentTypeScope="" ma:versionID="6858d46152a7a4f9bdb8457584a4c018">
  <xsd:schema xmlns:xsd="http://www.w3.org/2001/XMLSchema" xmlns:xs="http://www.w3.org/2001/XMLSchema" xmlns:p="http://schemas.microsoft.com/office/2006/metadata/properties" xmlns:ns1="http://schemas.microsoft.com/sharepoint/v3" xmlns:ns3="0cecad8f-305c-4ab2-8046-db3b11566c17" xmlns:ns4="087ed9da-973a-458e-ba2b-639733953c26" targetNamespace="http://schemas.microsoft.com/office/2006/metadata/properties" ma:root="true" ma:fieldsID="f6328106d61ff716b76a00ec72724f33" ns1:_="" ns3:_="" ns4:_="">
    <xsd:import namespace="http://schemas.microsoft.com/sharepoint/v3"/>
    <xsd:import namespace="0cecad8f-305c-4ab2-8046-db3b11566c17"/>
    <xsd:import namespace="087ed9da-973a-458e-ba2b-639733953c2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1:_ip_UnifiedCompliancePolicyProperties" minOccurs="0"/>
                <xsd:element ref="ns1:_ip_UnifiedCompliancePolicyUIAction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ecad8f-305c-4ab2-8046-db3b11566c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7ed9da-973a-458e-ba2b-639733953c2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7F149231-5087-4D15-96ED-7FB1FB303F7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A8DB73F-6600-4739-BE83-7C811CE161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cecad8f-305c-4ab2-8046-db3b11566c17"/>
    <ds:schemaRef ds:uri="087ed9da-973a-458e-ba2b-639733953c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62820EA-0860-4608-98B9-8FC6614580B6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0cecad8f-305c-4ab2-8046-db3b11566c17"/>
    <ds:schemaRef ds:uri="http://schemas.microsoft.com/office/2006/documentManagement/types"/>
    <ds:schemaRef ds:uri="http://schemas.microsoft.com/office/infopath/2007/PartnerControls"/>
    <ds:schemaRef ds:uri="087ed9da-973a-458e-ba2b-639733953c26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NRC-1</Template>
  <TotalTime>566</TotalTime>
  <Words>1789</Words>
  <Application>Microsoft Office PowerPoint</Application>
  <PresentationFormat>Widescreen</PresentationFormat>
  <Paragraphs>247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Lucida Grande</vt:lpstr>
      <vt:lpstr>ヒラギノ角ゴ Pro W3</vt:lpstr>
      <vt:lpstr>NRC-1</vt:lpstr>
      <vt:lpstr>Development of NRC Guidance on Probabilistic Fracture Mechanics for US Nuclear Applications</vt:lpstr>
      <vt:lpstr>Probabilistic Fracture Mechanics (PFM) at the NRC: A Little Bit of History…</vt:lpstr>
      <vt:lpstr>NRC’s Current Research on PFM: Motivations</vt:lpstr>
      <vt:lpstr>PFM Best-Practices Guidance Development</vt:lpstr>
      <vt:lpstr>Graded Approach Overview</vt:lpstr>
      <vt:lpstr>PFM Submittal Recommended Minimum Contents (NOT Requirements) [1/3]</vt:lpstr>
      <vt:lpstr>PFM Submittal Recommended Minimum Contents (NOT Requirements) [2/3]</vt:lpstr>
      <vt:lpstr>PFM Submittal Recommended Minimum Contents (NOT Requirements) [3/3]</vt:lpstr>
      <vt:lpstr>Software QA and V&amp;V Categories</vt:lpstr>
      <vt:lpstr>Considerations for Submittal of Additional Depth of Information [1/3]</vt:lpstr>
      <vt:lpstr>Considerations for Submittal of Additional Depth of Information [2/3]</vt:lpstr>
      <vt:lpstr>Considerations for Submittal of Additional Depth of Information [3/3]</vt:lpstr>
      <vt:lpstr>Summary of NRC’s Proposed Graded Approach for PFM Regulatory Submittals in the US</vt:lpstr>
      <vt:lpstr>Next Steps in NRC’s Development of PFM Guidance for US Regulatory Applications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Raynaud, Patrick</dc:creator>
  <cp:lastModifiedBy>Raynaud, Patrick</cp:lastModifiedBy>
  <cp:revision>18</cp:revision>
  <dcterms:created xsi:type="dcterms:W3CDTF">2019-10-10T14:15:11Z</dcterms:created>
  <dcterms:modified xsi:type="dcterms:W3CDTF">2019-10-21T19:27:14Z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0x0101005ED311BD9C53A64BA35A594801500659</vt:lpwstr>
  </property>
</Properties>
</file>